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0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3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4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71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3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6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4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2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89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5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A755-77EB-4CA8-9A92-8B56EF8E82A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DAF8-661E-4795-A5F9-D9D8338C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作成者　小河原優貴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583828" y="6234456"/>
            <a:ext cx="3492842" cy="42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最終変更日　</a:t>
            </a:r>
            <a:r>
              <a:rPr lang="en-US" altLang="ja-JP" sz="2400" dirty="0" smtClean="0">
                <a:solidFill>
                  <a:srgbClr val="FF0000"/>
                </a:solidFill>
              </a:rPr>
              <a:t>2016/11/15</a:t>
            </a:r>
          </a:p>
        </p:txBody>
      </p:sp>
    </p:spTree>
    <p:extLst>
      <p:ext uri="{BB962C8B-B14F-4D97-AF65-F5344CB8AC3E}">
        <p14:creationId xmlns:p14="http://schemas.microsoft.com/office/powerpoint/2010/main" val="17810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GameObject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DrawObject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323201" y="2861061"/>
            <a:ext cx="6387413" cy="373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class Player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Init</a:t>
            </a:r>
            <a:r>
              <a:rPr lang="en-US" altLang="ja-JP" sz="1800" dirty="0" smtClean="0"/>
              <a:t>();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Uni</a:t>
            </a:r>
            <a:r>
              <a:rPr lang="en-US" altLang="ja-JP" sz="1800" dirty="0" err="1" smtClean="0"/>
              <a:t>nit</a:t>
            </a:r>
            <a:r>
              <a:rPr lang="en-US" altLang="ja-JP" sz="1800" dirty="0" smtClean="0"/>
              <a:t>()</a:t>
            </a:r>
            <a:r>
              <a:rPr lang="en-US" altLang="ja-JP" sz="1800" dirty="0"/>
              <a:t>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Update();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Model* </a:t>
            </a:r>
            <a:r>
              <a:rPr lang="en-US" altLang="ja-JP" sz="1800" dirty="0" err="1" smtClean="0"/>
              <a:t>pModel</a:t>
            </a:r>
            <a:r>
              <a:rPr lang="en-US" altLang="ja-JP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};</a:t>
            </a:r>
            <a:endParaRPr lang="ja-JP" altLang="en-US" sz="18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53017" y="5048207"/>
            <a:ext cx="8295501" cy="91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200" dirty="0" smtClean="0">
                <a:solidFill>
                  <a:srgbClr val="FF0000"/>
                </a:solidFill>
              </a:rPr>
              <a:t>←　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GameObject</a:t>
            </a:r>
            <a:r>
              <a:rPr lang="ja-JP" altLang="en-US" sz="2400" dirty="0" smtClean="0">
                <a:solidFill>
                  <a:srgbClr val="FF0000"/>
                </a:solidFill>
              </a:rPr>
              <a:t>のメンバに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DrawObject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　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描画したいもの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  <a:r>
              <a:rPr lang="ja-JP" altLang="en-US" sz="2400" dirty="0" smtClean="0">
                <a:solidFill>
                  <a:srgbClr val="FF0000"/>
                </a:solidFill>
              </a:rPr>
              <a:t>をもたせる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33377"/>
            <a:ext cx="10515600" cy="950526"/>
          </a:xfrm>
        </p:spPr>
        <p:txBody>
          <a:bodyPr/>
          <a:lstStyle/>
          <a:p>
            <a:r>
              <a:rPr lang="ja-JP" altLang="en-US" dirty="0"/>
              <a:t>使い方の</a:t>
            </a:r>
            <a:r>
              <a:rPr lang="ja-JP" altLang="en-US" dirty="0" smtClean="0"/>
              <a:t>例</a:t>
            </a:r>
            <a:r>
              <a:rPr lang="en-US" altLang="ja-JP" dirty="0" smtClean="0"/>
              <a:t>(Player)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13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973" y="166097"/>
            <a:ext cx="10515600" cy="1325563"/>
          </a:xfrm>
        </p:spPr>
        <p:txBody>
          <a:bodyPr/>
          <a:lstStyle/>
          <a:p>
            <a:r>
              <a:rPr lang="en-US" altLang="ja-JP" dirty="0" err="1" smtClean="0"/>
              <a:t>GameObject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DrawObject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413816" y="1851962"/>
            <a:ext cx="9682551" cy="201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GameObject</a:t>
            </a:r>
            <a:r>
              <a:rPr lang="en-US" altLang="ja-JP" sz="1800" dirty="0" smtClean="0"/>
              <a:t> </a:t>
            </a:r>
            <a:r>
              <a:rPr lang="ja-JP" altLang="en-US" sz="1800" dirty="0" err="1" smtClean="0"/>
              <a:t>、</a:t>
            </a:r>
            <a:r>
              <a:rPr lang="en-US" altLang="ja-JP" sz="1800" dirty="0" err="1" smtClean="0"/>
              <a:t>DrawObject</a:t>
            </a:r>
            <a:r>
              <a:rPr lang="ja-JP" altLang="en-US" sz="1800" dirty="0" smtClean="0"/>
              <a:t>は作成した時点で描画リストに勝手に登録されるので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ja-JP" altLang="en-US" sz="2000" dirty="0" smtClean="0">
                <a:solidFill>
                  <a:srgbClr val="FF0000"/>
                </a:solidFill>
              </a:rPr>
              <a:t>自分で</a:t>
            </a:r>
            <a:r>
              <a:rPr lang="en-US" altLang="ja-JP" sz="2000" dirty="0" smtClean="0">
                <a:solidFill>
                  <a:srgbClr val="FF0000"/>
                </a:solidFill>
              </a:rPr>
              <a:t>Update</a:t>
            </a:r>
            <a:r>
              <a:rPr lang="ja-JP" altLang="en-US" sz="2000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2000" dirty="0" smtClean="0">
                <a:solidFill>
                  <a:srgbClr val="FF0000"/>
                </a:solidFill>
              </a:rPr>
              <a:t>Draw</a:t>
            </a:r>
            <a:r>
              <a:rPr lang="ja-JP" altLang="en-US" sz="2000" dirty="0" smtClean="0">
                <a:solidFill>
                  <a:srgbClr val="FF0000"/>
                </a:solidFill>
              </a:rPr>
              <a:t>コールを呼ぶ必要はない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描画したくないときは</a:t>
            </a:r>
            <a:r>
              <a:rPr lang="en-US" altLang="ja-JP" sz="1800" dirty="0" err="1" smtClean="0"/>
              <a:t>SetUse</a:t>
            </a:r>
            <a:r>
              <a:rPr lang="ja-JP" altLang="en-US" sz="1800" dirty="0" smtClean="0"/>
              <a:t>関数を用いて更新または描画の</a:t>
            </a:r>
            <a:r>
              <a:rPr lang="en-US" altLang="ja-JP" sz="1800" dirty="0" smtClean="0"/>
              <a:t>ONOFF</a:t>
            </a:r>
            <a:r>
              <a:rPr lang="ja-JP" altLang="en-US" sz="1800" dirty="0" smtClean="0"/>
              <a:t>を切り替えてください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GameObject</a:t>
            </a:r>
            <a:r>
              <a:rPr lang="en-US" altLang="ja-JP" sz="1800" dirty="0" smtClean="0"/>
              <a:t> </a:t>
            </a:r>
            <a:r>
              <a:rPr lang="ja-JP" altLang="en-US" sz="1800" dirty="0" err="1" smtClean="0"/>
              <a:t>、</a:t>
            </a:r>
            <a:r>
              <a:rPr lang="en-US" altLang="ja-JP" sz="1800" dirty="0" err="1" smtClean="0"/>
              <a:t>DrawObject</a:t>
            </a:r>
            <a:r>
              <a:rPr lang="ja-JP" altLang="en-US" sz="1800" dirty="0" smtClean="0"/>
              <a:t>は</a:t>
            </a:r>
            <a:r>
              <a:rPr lang="ja-JP" altLang="en-US" sz="1800" dirty="0" smtClean="0">
                <a:solidFill>
                  <a:srgbClr val="FF0000"/>
                </a:solidFill>
              </a:rPr>
              <a:t>それぞれ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pos</a:t>
            </a:r>
            <a:r>
              <a:rPr lang="ja-JP" altLang="en-US" sz="1800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rot</a:t>
            </a:r>
            <a:r>
              <a:rPr lang="ja-JP" altLang="en-US" sz="1800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scale</a:t>
            </a:r>
            <a:r>
              <a:rPr lang="ja-JP" altLang="en-US" sz="1800" dirty="0" smtClean="0">
                <a:solidFill>
                  <a:srgbClr val="FF0000"/>
                </a:solidFill>
              </a:rPr>
              <a:t>を持っている</a:t>
            </a:r>
            <a:r>
              <a:rPr lang="ja-JP" altLang="en-US" sz="1800" dirty="0" smtClean="0"/>
              <a:t>ので注意</a:t>
            </a:r>
            <a:endParaRPr lang="en-US" altLang="ja-JP" sz="1800" dirty="0" smtClean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3486" y="1362597"/>
            <a:ext cx="10515600" cy="95052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その他</a:t>
            </a:r>
            <a:r>
              <a:rPr lang="ja-JP" altLang="en-US" dirty="0" smtClean="0"/>
              <a:t>注意点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endParaRPr lang="en-US" altLang="ja-JP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499287" y="3880020"/>
            <a:ext cx="5445213" cy="2644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例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 </a:t>
            </a:r>
            <a:r>
              <a:rPr lang="en-US" altLang="ja-JP" sz="1800" dirty="0" smtClean="0"/>
              <a:t>	</a:t>
            </a:r>
            <a:r>
              <a:rPr lang="en-US" altLang="ja-JP" sz="1800" dirty="0" err="1" smtClean="0"/>
              <a:t>pPlayer</a:t>
            </a:r>
            <a:r>
              <a:rPr lang="en-US" altLang="ja-JP" sz="1800" dirty="0" smtClean="0"/>
              <a:t>-&gt;</a:t>
            </a:r>
            <a:r>
              <a:rPr lang="en-US" altLang="ja-JP" sz="1800" dirty="0" err="1" smtClean="0"/>
              <a:t>SetPosition</a:t>
            </a:r>
            <a:r>
              <a:rPr lang="en-US" altLang="ja-JP" sz="1800" dirty="0" smtClean="0"/>
              <a:t>(Vector3(0.0f, 0.0f, 0.0f));</a:t>
            </a:r>
          </a:p>
          <a:p>
            <a:pPr marL="0" indent="0">
              <a:buNone/>
            </a:pPr>
            <a:r>
              <a:rPr lang="ja-JP" altLang="en-US" sz="1800" dirty="0" smtClean="0"/>
              <a:t>解決</a:t>
            </a:r>
            <a:r>
              <a:rPr lang="ja-JP" altLang="en-US" sz="1800" dirty="0"/>
              <a:t>例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 void Player::</a:t>
            </a:r>
            <a:r>
              <a:rPr lang="en-US" altLang="ja-JP" sz="1800" dirty="0" err="1" smtClean="0"/>
              <a:t>SetPosition</a:t>
            </a:r>
            <a:r>
              <a:rPr lang="en-US" altLang="ja-JP" sz="1800" dirty="0" smtClean="0"/>
              <a:t>(Vector3 </a:t>
            </a:r>
            <a:r>
              <a:rPr lang="en-US" altLang="ja-JP" sz="1800" dirty="0" err="1" smtClean="0"/>
              <a:t>pos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lang="en-US" altLang="ja-JP" sz="1800" dirty="0" smtClean="0"/>
              <a:t>	{</a:t>
            </a:r>
          </a:p>
          <a:p>
            <a:pPr marL="0" indent="0">
              <a:buNone/>
            </a:pPr>
            <a:r>
              <a:rPr lang="en-US" altLang="ja-JP" sz="1800" dirty="0" smtClean="0"/>
              <a:t>		</a:t>
            </a:r>
            <a:r>
              <a:rPr lang="en-US" altLang="ja-JP" sz="1800" dirty="0" err="1" smtClean="0"/>
              <a:t>pos</a:t>
            </a:r>
            <a:r>
              <a:rPr lang="en-US" altLang="ja-JP" sz="1800" dirty="0" smtClean="0"/>
              <a:t>_ = </a:t>
            </a:r>
            <a:r>
              <a:rPr lang="en-US" altLang="ja-JP" sz="1800" dirty="0" err="1" smtClean="0"/>
              <a:t>pos</a:t>
            </a:r>
            <a:r>
              <a:rPr lang="en-US" altLang="ja-JP" sz="1800" dirty="0" smtClean="0"/>
              <a:t>;</a:t>
            </a:r>
          </a:p>
          <a:p>
            <a:pPr marL="0" indent="0">
              <a:buNone/>
            </a:pPr>
            <a:r>
              <a:rPr lang="en-US" altLang="ja-JP" sz="1800" dirty="0" smtClean="0"/>
              <a:t>		</a:t>
            </a:r>
            <a:r>
              <a:rPr lang="en-US" altLang="ja-JP" sz="1800" dirty="0" err="1" smtClean="0"/>
              <a:t>pModel</a:t>
            </a:r>
            <a:r>
              <a:rPr lang="en-US" altLang="ja-JP" sz="1800" dirty="0" smtClean="0"/>
              <a:t>-&gt;</a:t>
            </a:r>
            <a:r>
              <a:rPr lang="en-US" altLang="ja-JP" sz="1800" dirty="0" err="1" smtClean="0"/>
              <a:t>SetPosition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pos</a:t>
            </a:r>
            <a:r>
              <a:rPr lang="en-US" altLang="ja-JP" sz="1800" dirty="0" smtClean="0"/>
              <a:t>);</a:t>
            </a:r>
          </a:p>
          <a:p>
            <a:pPr marL="0" indent="0">
              <a:buNone/>
            </a:pPr>
            <a:r>
              <a:rPr lang="en-US" altLang="ja-JP" sz="18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7120587" y="4174997"/>
            <a:ext cx="5145474" cy="386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200" dirty="0" smtClean="0">
                <a:solidFill>
                  <a:srgbClr val="FF0000"/>
                </a:solidFill>
              </a:rPr>
              <a:t>←　メンバの</a:t>
            </a:r>
            <a:r>
              <a:rPr lang="en-US" altLang="ja-JP" sz="2200" dirty="0" err="1" smtClean="0">
                <a:solidFill>
                  <a:srgbClr val="FF0000"/>
                </a:solidFill>
              </a:rPr>
              <a:t>pModel</a:t>
            </a:r>
            <a:r>
              <a:rPr lang="ja-JP" altLang="en-US" sz="2200" dirty="0" smtClean="0">
                <a:solidFill>
                  <a:srgbClr val="FF0000"/>
                </a:solidFill>
              </a:rPr>
              <a:t>の座標は変わらない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モデル、テクスチャ、サウンドについて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7705"/>
            <a:ext cx="10515600" cy="4914814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対応フォーマット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OBJ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2200" dirty="0" smtClean="0"/>
              <a:t>・</a:t>
            </a:r>
            <a:r>
              <a:rPr lang="ja-JP" altLang="en-US" sz="2200" dirty="0" smtClean="0"/>
              <a:t>　</a:t>
            </a:r>
            <a:r>
              <a:rPr lang="en-US" altLang="ja-JP" sz="2200" dirty="0" smtClean="0"/>
              <a:t>X</a:t>
            </a:r>
            <a:r>
              <a:rPr lang="ja-JP" altLang="en-US" sz="2200" dirty="0" smtClean="0"/>
              <a:t>ファイルは</a:t>
            </a:r>
            <a:r>
              <a:rPr lang="en-US" altLang="ja-JP" sz="2200" dirty="0" err="1" smtClean="0"/>
              <a:t>metasequoia</a:t>
            </a:r>
            <a:r>
              <a:rPr lang="en-US" altLang="ja-JP" sz="2200" dirty="0" smtClean="0"/>
              <a:t> 4</a:t>
            </a:r>
            <a:r>
              <a:rPr lang="ja-JP" altLang="en-US" sz="2200" dirty="0" smtClean="0"/>
              <a:t>で出力されたファイルのみ確認済み</a:t>
            </a:r>
            <a:r>
              <a:rPr lang="en-US" altLang="ja-JP" sz="2200" dirty="0" smtClean="0"/>
              <a:t>(X</a:t>
            </a:r>
            <a:r>
              <a:rPr lang="ja-JP" altLang="en-US" sz="2200" dirty="0" smtClean="0"/>
              <a:t>ファイル</a:t>
            </a:r>
            <a:r>
              <a:rPr lang="ja-JP" altLang="en-US" sz="2200" dirty="0"/>
              <a:t>の</a:t>
            </a:r>
            <a:r>
              <a:rPr lang="ja-JP" altLang="en-US" sz="2200" dirty="0" smtClean="0"/>
              <a:t>フォーマットはいろいろ</a:t>
            </a:r>
            <a:r>
              <a:rPr lang="en-US" altLang="ja-JP" sz="2200" dirty="0" smtClean="0"/>
              <a:t>)</a:t>
            </a:r>
          </a:p>
          <a:p>
            <a:pPr marL="0" indent="0">
              <a:buNone/>
            </a:pPr>
            <a:r>
              <a:rPr lang="en-US" altLang="ja-JP" sz="2200" dirty="0"/>
              <a:t>	</a:t>
            </a:r>
            <a:r>
              <a:rPr lang="ja-JP" altLang="en-US" sz="2200" dirty="0" smtClean="0"/>
              <a:t>・　</a:t>
            </a:r>
            <a:r>
              <a:rPr lang="en-US" altLang="ja-JP" sz="2200" dirty="0" smtClean="0"/>
              <a:t>OBJ</a:t>
            </a:r>
            <a:r>
              <a:rPr lang="ja-JP" altLang="en-US" sz="2200" dirty="0" smtClean="0"/>
              <a:t>は非推奨（あんまり使用していないのでバグがあるかも）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en-US" altLang="ja-JP" sz="2200" dirty="0" smtClean="0"/>
              <a:t>	</a:t>
            </a:r>
            <a:r>
              <a:rPr lang="ja-JP" altLang="en-US" sz="2200" dirty="0" smtClean="0"/>
              <a:t>・　ポリゴンは</a:t>
            </a:r>
            <a:r>
              <a:rPr lang="ja-JP" altLang="en-US" sz="2200" dirty="0" smtClean="0">
                <a:solidFill>
                  <a:srgbClr val="FF0000"/>
                </a:solidFill>
              </a:rPr>
              <a:t>三角化必須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テクスチャ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→　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TGA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JPG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400" dirty="0" smtClean="0"/>
              <a:t>・　</a:t>
            </a:r>
            <a:r>
              <a:rPr lang="en-US" altLang="ja-JP" sz="2400" dirty="0" smtClean="0"/>
              <a:t>BMP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TGA</a:t>
            </a:r>
            <a:r>
              <a:rPr lang="ja-JP" altLang="en-US" sz="2400" dirty="0" smtClean="0"/>
              <a:t>は</a:t>
            </a:r>
            <a:r>
              <a:rPr lang="ja-JP" altLang="en-US" sz="2400" dirty="0" smtClean="0">
                <a:solidFill>
                  <a:srgbClr val="FF0000"/>
                </a:solidFill>
              </a:rPr>
              <a:t>無圧縮、ダイレクトカラーのみ対応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400" dirty="0" smtClean="0"/>
              <a:t>	</a:t>
            </a:r>
            <a:r>
              <a:rPr lang="ja-JP" altLang="en-US" sz="2400" dirty="0" smtClean="0"/>
              <a:t>・　</a:t>
            </a:r>
            <a:r>
              <a:rPr lang="en-US" altLang="ja-JP" sz="2400" dirty="0" smtClean="0"/>
              <a:t>PNG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JPG</a:t>
            </a:r>
            <a:r>
              <a:rPr lang="ja-JP" altLang="en-US" sz="2400" dirty="0" smtClean="0"/>
              <a:t>は</a:t>
            </a:r>
            <a:r>
              <a:rPr lang="ja-JP" altLang="en-US" sz="2400" dirty="0" smtClean="0">
                <a:solidFill>
                  <a:srgbClr val="FF0000"/>
                </a:solidFill>
              </a:rPr>
              <a:t>ダイレクトカラーのみ対応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サウンド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→　</a:t>
            </a:r>
            <a:r>
              <a:rPr lang="en-US" altLang="ja-JP" dirty="0" smtClean="0"/>
              <a:t>WAV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ファイルが読めない、エラーで止まる場合はファイルが対応していない場合がほとんど（対応してなくてごめんね）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8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モデル、テクスチャ、サウンドについて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7705"/>
            <a:ext cx="10515600" cy="491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使用時の注意点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・同じ</a:t>
            </a:r>
            <a:r>
              <a:rPr lang="ja-JP" altLang="en-US" sz="2400" dirty="0"/>
              <a:t>ファイル</a:t>
            </a:r>
            <a:r>
              <a:rPr lang="ja-JP" altLang="en-US" sz="2400" dirty="0" smtClean="0"/>
              <a:t>は読み込み時にチェックしているので気にしないでね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15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7705"/>
            <a:ext cx="10515600" cy="491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わからない事あったら小河原に聞いてね！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56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7627" y="2927093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読んでくれてありがとね！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3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命名規則</a:t>
            </a:r>
            <a:endParaRPr lang="en-US" altLang="ja-JP" dirty="0"/>
          </a:p>
          <a:p>
            <a:r>
              <a:rPr kumimoji="1" lang="en-US" altLang="ja-JP" dirty="0" err="1" smtClean="0"/>
              <a:t>GameObject</a:t>
            </a:r>
            <a:r>
              <a:rPr kumimoji="1" lang="ja-JP" altLang="en-US" dirty="0" smtClean="0"/>
              <a:t>と</a:t>
            </a:r>
            <a:r>
              <a:rPr lang="en-US" altLang="ja-JP" dirty="0" err="1" smtClean="0"/>
              <a:t>DrawObject</a:t>
            </a:r>
            <a:endParaRPr lang="en-US" altLang="ja-JP" dirty="0" smtClean="0"/>
          </a:p>
          <a:p>
            <a:r>
              <a:rPr kumimoji="1" lang="ja-JP" altLang="en-US" dirty="0" smtClean="0"/>
              <a:t>モデル、サウンド、テクスチャについて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その他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6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命名規則（ざっくり）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変数</a:t>
            </a:r>
            <a:r>
              <a:rPr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2000" dirty="0" smtClean="0"/>
              <a:t>基本的にキャメルケース</a:t>
            </a:r>
            <a:r>
              <a:rPr lang="en-US" altLang="ja-JP" sz="2000" dirty="0" smtClean="0"/>
              <a:t>				(</a:t>
            </a:r>
            <a:r>
              <a:rPr lang="ja-JP" altLang="en-US" sz="2000" dirty="0" smtClean="0"/>
              <a:t>例 </a:t>
            </a:r>
            <a:r>
              <a:rPr lang="en-US" altLang="ja-JP" sz="2000" dirty="0" smtClean="0"/>
              <a:t>: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modelNum</a:t>
            </a:r>
            <a:r>
              <a:rPr lang="en-US" altLang="ja-JP" sz="2000" dirty="0" smtClean="0"/>
              <a:t>;)</a:t>
            </a:r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クラス内変数は語尾にアンダーバー</a:t>
            </a:r>
            <a:r>
              <a:rPr kumimoji="1" lang="en-US" altLang="ja-JP" sz="2000" dirty="0" smtClean="0"/>
              <a:t>	</a:t>
            </a:r>
            <a:r>
              <a:rPr lang="en-US" altLang="ja-JP" sz="2000" dirty="0" smtClean="0"/>
              <a:t> 	(</a:t>
            </a:r>
            <a:r>
              <a:rPr lang="ja-JP" altLang="en-US" sz="2000" dirty="0" smtClean="0"/>
              <a:t>例 </a:t>
            </a:r>
            <a:r>
              <a:rPr lang="en-US" altLang="ja-JP" sz="2000" dirty="0" smtClean="0"/>
              <a:t>: </a:t>
            </a:r>
            <a:r>
              <a:rPr lang="en-US" altLang="ja-JP" sz="2000" dirty="0" smtClean="0"/>
              <a:t>Object* </a:t>
            </a:r>
            <a:r>
              <a:rPr lang="en-US" altLang="ja-JP" sz="2000" dirty="0" smtClean="0"/>
              <a:t>parent_;)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 smtClean="0"/>
              <a:t>	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sz="2000" dirty="0" smtClean="0"/>
              <a:t>基本的にパスカルケース</a:t>
            </a:r>
            <a:r>
              <a:rPr lang="en-US" altLang="ja-JP" sz="2000" dirty="0" smtClean="0"/>
              <a:t>				(</a:t>
            </a:r>
            <a:r>
              <a:rPr lang="ja-JP" altLang="en-US" sz="2000" dirty="0" smtClean="0"/>
              <a:t>例 </a:t>
            </a:r>
            <a:r>
              <a:rPr lang="en-US" altLang="ja-JP" sz="2000" dirty="0" smtClean="0"/>
              <a:t>: void </a:t>
            </a:r>
            <a:r>
              <a:rPr lang="en-US" altLang="ja-JP" sz="2000" dirty="0" err="1" smtClean="0"/>
              <a:t>DrawAll</a:t>
            </a:r>
            <a:r>
              <a:rPr lang="en-US" altLang="ja-JP" sz="2000" dirty="0" smtClean="0"/>
              <a:t>();)</a:t>
            </a:r>
          </a:p>
          <a:p>
            <a:r>
              <a:rPr lang="ja-JP" altLang="en-US" dirty="0" smtClean="0"/>
              <a:t>クラス、構造体、定数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000" dirty="0" smtClean="0"/>
              <a:t>基本的にパスカルケース（先頭に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はない）</a:t>
            </a:r>
            <a:r>
              <a:rPr lang="en-US" altLang="ja-JP" sz="2000" dirty="0" smtClean="0"/>
              <a:t>		 (</a:t>
            </a:r>
            <a:r>
              <a:rPr lang="ja-JP" altLang="en-US" sz="2000" dirty="0" smtClean="0"/>
              <a:t>例 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class </a:t>
            </a:r>
            <a:r>
              <a:rPr lang="en-US" altLang="ja-JP" sz="2000" dirty="0" err="1" smtClean="0"/>
              <a:t>RenderType</a:t>
            </a:r>
            <a:r>
              <a:rPr lang="en-US" altLang="ja-JP" sz="2000" dirty="0" smtClean="0"/>
              <a:t>;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253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命名規則（ざっくり）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 smtClean="0"/>
              <a:t>全体的な命名規則は今後相談？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5617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GameObject</a:t>
            </a:r>
            <a:r>
              <a:rPr lang="ja-JP" altLang="en-US" dirty="0"/>
              <a:t>と</a:t>
            </a:r>
            <a:r>
              <a:rPr lang="en-US" altLang="ja-JP" dirty="0" err="1" smtClean="0"/>
              <a:t>DrawObject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50526"/>
          </a:xfrm>
        </p:spPr>
        <p:txBody>
          <a:bodyPr/>
          <a:lstStyle/>
          <a:p>
            <a:r>
              <a:rPr kumimoji="1" lang="ja-JP" altLang="en-US" dirty="0" smtClean="0"/>
              <a:t>授業では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クラス（または</a:t>
            </a:r>
            <a:r>
              <a:rPr kumimoji="1" lang="en-US" altLang="ja-JP" dirty="0" err="1" smtClean="0"/>
              <a:t>SceneBase</a:t>
            </a:r>
            <a:r>
              <a:rPr lang="ja-JP" altLang="en-US" dirty="0"/>
              <a:t>クラス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 ）を習ったと思います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838964" y="2885774"/>
            <a:ext cx="6387413" cy="373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SceneBase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Init</a:t>
            </a:r>
            <a:r>
              <a:rPr lang="en-US" altLang="ja-JP" sz="1800" dirty="0" smtClean="0"/>
              <a:t>();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Uni</a:t>
            </a:r>
            <a:r>
              <a:rPr lang="en-US" altLang="ja-JP" sz="1800" dirty="0" err="1" smtClean="0"/>
              <a:t>nit</a:t>
            </a:r>
            <a:r>
              <a:rPr lang="en-US" altLang="ja-JP" sz="1800" dirty="0" smtClean="0"/>
              <a:t>()</a:t>
            </a:r>
            <a:r>
              <a:rPr lang="en-US" altLang="ja-JP" sz="1800" dirty="0"/>
              <a:t>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Update();</a:t>
            </a:r>
          </a:p>
          <a:p>
            <a:pPr marL="0" indent="0">
              <a:buNone/>
            </a:pPr>
            <a:r>
              <a:rPr lang="en-US" altLang="ja-JP" sz="1800" dirty="0" smtClean="0"/>
              <a:t>	void Draw();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	// </a:t>
            </a:r>
            <a:r>
              <a:rPr lang="ja-JP" altLang="en-US" sz="1800" dirty="0" smtClean="0"/>
              <a:t>その他処理が続く・</a:t>
            </a:r>
            <a:r>
              <a:rPr lang="ja-JP" altLang="en-US" sz="1800" dirty="0"/>
              <a:t>・・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};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GameObject</a:t>
            </a:r>
            <a:r>
              <a:rPr lang="ja-JP" altLang="en-US" dirty="0"/>
              <a:t>と</a:t>
            </a:r>
            <a:r>
              <a:rPr lang="en-US" altLang="ja-JP" dirty="0" err="1" smtClean="0"/>
              <a:t>DrawObject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2364"/>
            <a:ext cx="10515600" cy="950526"/>
          </a:xfrm>
        </p:spPr>
        <p:txBody>
          <a:bodyPr/>
          <a:lstStyle/>
          <a:p>
            <a:r>
              <a:rPr lang="ja-JP" altLang="en-US" dirty="0" smtClean="0"/>
              <a:t>また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クラス（または</a:t>
            </a:r>
            <a:r>
              <a:rPr kumimoji="1" lang="en-US" altLang="ja-JP" dirty="0" err="1" smtClean="0"/>
              <a:t>SceneBase</a:t>
            </a:r>
            <a:r>
              <a:rPr lang="ja-JP" altLang="en-US" dirty="0"/>
              <a:t>クラス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 ）を継承して様々なクラスを作成したと思います</a:t>
            </a:r>
            <a:endParaRPr lang="en-US" altLang="ja-JP" dirty="0"/>
          </a:p>
        </p:txBody>
      </p:sp>
      <p:cxnSp>
        <p:nvCxnSpPr>
          <p:cNvPr id="11" name="直線矢印コネクタ 10"/>
          <p:cNvCxnSpPr>
            <a:stCxn id="8" idx="1"/>
            <a:endCxn id="5" idx="3"/>
          </p:cNvCxnSpPr>
          <p:nvPr/>
        </p:nvCxnSpPr>
        <p:spPr>
          <a:xfrm flipH="1">
            <a:off x="4860325" y="4279191"/>
            <a:ext cx="122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2405449" y="2937046"/>
            <a:ext cx="6133071" cy="2748627"/>
            <a:chOff x="988540" y="2478282"/>
            <a:chExt cx="6133071" cy="2748627"/>
          </a:xfrm>
        </p:grpSpPr>
        <p:sp>
          <p:nvSpPr>
            <p:cNvPr id="5" name="正方形/長方形 4"/>
            <p:cNvSpPr/>
            <p:nvPr/>
          </p:nvSpPr>
          <p:spPr>
            <a:xfrm>
              <a:off x="988540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SceneBase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666735" y="2478282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Scene2D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66735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Scene3D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66735" y="4415741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SceneX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10800000">
              <a:off x="3443417" y="4118919"/>
              <a:ext cx="1223319" cy="823784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/>
            <p:nvPr/>
          </p:nvCxnSpPr>
          <p:spPr>
            <a:xfrm rot="10800000" flipV="1">
              <a:off x="3443417" y="2940255"/>
              <a:ext cx="1223319" cy="61752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9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GameObject</a:t>
            </a:r>
            <a:r>
              <a:rPr lang="ja-JP" altLang="en-US" dirty="0"/>
              <a:t>と</a:t>
            </a:r>
            <a:r>
              <a:rPr lang="en-US" altLang="ja-JP" dirty="0" err="1" smtClean="0"/>
              <a:t>DrawObject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15425"/>
            <a:ext cx="10515600" cy="950526"/>
          </a:xfrm>
        </p:spPr>
        <p:txBody>
          <a:bodyPr/>
          <a:lstStyle/>
          <a:p>
            <a:r>
              <a:rPr lang="ja-JP" altLang="en-US" dirty="0"/>
              <a:t>このフレームワークで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Draw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Init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Uninit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が分離されています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323201" y="2861061"/>
            <a:ext cx="6387413" cy="373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GameObject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Init</a:t>
            </a:r>
            <a:r>
              <a:rPr lang="en-US" altLang="ja-JP" sz="1800" dirty="0" smtClean="0"/>
              <a:t>();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</a:t>
            </a:r>
            <a:r>
              <a:rPr lang="en-US" altLang="ja-JP" sz="1800" dirty="0" err="1" smtClean="0"/>
              <a:t>Uni</a:t>
            </a:r>
            <a:r>
              <a:rPr lang="en-US" altLang="ja-JP" sz="1800" dirty="0" err="1" smtClean="0"/>
              <a:t>nit</a:t>
            </a:r>
            <a:r>
              <a:rPr lang="en-US" altLang="ja-JP" sz="1800" dirty="0" smtClean="0"/>
              <a:t>()</a:t>
            </a:r>
            <a:r>
              <a:rPr lang="en-US" altLang="ja-JP" sz="1800" dirty="0"/>
              <a:t>;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	void Update();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	// </a:t>
            </a:r>
            <a:r>
              <a:rPr lang="ja-JP" altLang="en-US" sz="1800" dirty="0" smtClean="0"/>
              <a:t>その他処理が続く・</a:t>
            </a:r>
            <a:r>
              <a:rPr lang="ja-JP" altLang="en-US" sz="1800" dirty="0"/>
              <a:t>・・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};</a:t>
            </a:r>
            <a:endParaRPr lang="ja-JP" altLang="en-US" sz="18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487428" y="2861061"/>
            <a:ext cx="6387413" cy="373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DrawObject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	void Draw();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	// </a:t>
            </a:r>
            <a:r>
              <a:rPr lang="ja-JP" altLang="en-US" sz="1800" dirty="0" smtClean="0"/>
              <a:t>その他処理が続く・</a:t>
            </a:r>
            <a:r>
              <a:rPr lang="ja-JP" altLang="en-US" sz="1800" dirty="0"/>
              <a:t>・・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smtClean="0"/>
              <a:t>};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2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GameObject</a:t>
            </a:r>
            <a:r>
              <a:rPr lang="ja-JP" altLang="en-US" dirty="0"/>
              <a:t>と</a:t>
            </a:r>
            <a:r>
              <a:rPr lang="en-US" altLang="ja-JP" dirty="0" err="1" smtClean="0"/>
              <a:t>DrawObject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2364"/>
            <a:ext cx="10515600" cy="950526"/>
          </a:xfrm>
        </p:spPr>
        <p:txBody>
          <a:bodyPr/>
          <a:lstStyle/>
          <a:p>
            <a:r>
              <a:rPr lang="ja-JP" altLang="en-US" dirty="0" smtClean="0"/>
              <a:t>継承は大体こんな感じ</a:t>
            </a:r>
            <a:endParaRPr lang="en-US" altLang="ja-JP" dirty="0"/>
          </a:p>
        </p:txBody>
      </p:sp>
      <p:cxnSp>
        <p:nvCxnSpPr>
          <p:cNvPr id="11" name="直線矢印コネクタ 10"/>
          <p:cNvCxnSpPr>
            <a:stCxn id="8" idx="1"/>
            <a:endCxn id="5" idx="3"/>
          </p:cNvCxnSpPr>
          <p:nvPr/>
        </p:nvCxnSpPr>
        <p:spPr>
          <a:xfrm flipH="1">
            <a:off x="4967417" y="5037072"/>
            <a:ext cx="122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2512541" y="3694927"/>
            <a:ext cx="6133071" cy="2748627"/>
            <a:chOff x="988540" y="2478282"/>
            <a:chExt cx="6133071" cy="2748627"/>
          </a:xfrm>
        </p:grpSpPr>
        <p:sp>
          <p:nvSpPr>
            <p:cNvPr id="5" name="正方形/長方形 4"/>
            <p:cNvSpPr/>
            <p:nvPr/>
          </p:nvSpPr>
          <p:spPr>
            <a:xfrm>
              <a:off x="988540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DrawObject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(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SceneBase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666735" y="2478282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Sprite(Scene2D)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66735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Polygon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(Scene3D)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66735" y="4415741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Model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(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SceneX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10800000">
              <a:off x="3443417" y="4118919"/>
              <a:ext cx="1223319" cy="823784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/>
            <p:nvPr/>
          </p:nvCxnSpPr>
          <p:spPr>
            <a:xfrm rot="10800000" flipV="1">
              <a:off x="3443417" y="2940255"/>
              <a:ext cx="1223319" cy="61752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/>
          <p:cNvSpPr/>
          <p:nvPr/>
        </p:nvSpPr>
        <p:spPr>
          <a:xfrm>
            <a:off x="2512541" y="2578961"/>
            <a:ext cx="2454876" cy="811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GameObject</a:t>
            </a:r>
            <a:r>
              <a:rPr lang="ja-JP" altLang="en-US" dirty="0"/>
              <a:t>と</a:t>
            </a:r>
            <a:r>
              <a:rPr lang="en-US" altLang="ja-JP" dirty="0" err="1" smtClean="0"/>
              <a:t>DrawObject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2364"/>
            <a:ext cx="10515600" cy="950526"/>
          </a:xfrm>
        </p:spPr>
        <p:txBody>
          <a:bodyPr/>
          <a:lstStyle/>
          <a:p>
            <a:r>
              <a:rPr lang="ja-JP" altLang="en-US" dirty="0"/>
              <a:t>使い方の</a:t>
            </a:r>
            <a:r>
              <a:rPr lang="ja-JP" altLang="en-US" dirty="0" smtClean="0"/>
              <a:t>例</a:t>
            </a:r>
            <a:r>
              <a:rPr lang="en-US" altLang="ja-JP" dirty="0" smtClean="0"/>
              <a:t>(Player)</a:t>
            </a:r>
            <a:endParaRPr lang="en-US" altLang="ja-JP" dirty="0"/>
          </a:p>
        </p:txBody>
      </p:sp>
      <p:cxnSp>
        <p:nvCxnSpPr>
          <p:cNvPr id="11" name="直線矢印コネクタ 10"/>
          <p:cNvCxnSpPr>
            <a:stCxn id="8" idx="1"/>
            <a:endCxn id="5" idx="3"/>
          </p:cNvCxnSpPr>
          <p:nvPr/>
        </p:nvCxnSpPr>
        <p:spPr>
          <a:xfrm flipH="1">
            <a:off x="4621428" y="3924964"/>
            <a:ext cx="12233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2166552" y="2582819"/>
            <a:ext cx="6133071" cy="2748627"/>
            <a:chOff x="988540" y="2478282"/>
            <a:chExt cx="6133071" cy="2748627"/>
          </a:xfrm>
        </p:grpSpPr>
        <p:sp>
          <p:nvSpPr>
            <p:cNvPr id="5" name="正方形/長方形 4"/>
            <p:cNvSpPr/>
            <p:nvPr/>
          </p:nvSpPr>
          <p:spPr>
            <a:xfrm>
              <a:off x="988540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GameObject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666735" y="2478282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Score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66735" y="3414843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Billboard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66735" y="4415741"/>
              <a:ext cx="2454876" cy="811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Player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10800000">
              <a:off x="3443417" y="4118919"/>
              <a:ext cx="1223319" cy="823784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/>
            <p:nvPr/>
          </p:nvCxnSpPr>
          <p:spPr>
            <a:xfrm rot="10800000" flipV="1">
              <a:off x="3443417" y="2940255"/>
              <a:ext cx="1223319" cy="61752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7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219</Words>
  <Application>Microsoft Office PowerPoint</Application>
  <PresentationFormat>ワイド画面</PresentationFormat>
  <Paragraphs>115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Frameworkについて</vt:lpstr>
      <vt:lpstr>目次</vt:lpstr>
      <vt:lpstr>命名規則（ざっくり）</vt:lpstr>
      <vt:lpstr>命名規則（ざっくり）</vt:lpstr>
      <vt:lpstr>GameObjectとDrawObject </vt:lpstr>
      <vt:lpstr>GameObjectとDrawObject </vt:lpstr>
      <vt:lpstr>GameObjectとDrawObject </vt:lpstr>
      <vt:lpstr>GameObjectとDrawObject </vt:lpstr>
      <vt:lpstr>GameObjectとDrawObject </vt:lpstr>
      <vt:lpstr>GameObjectとDrawObject</vt:lpstr>
      <vt:lpstr>GameObjectとDrawObject</vt:lpstr>
      <vt:lpstr>モデル、テクスチャ、サウンドについて </vt:lpstr>
      <vt:lpstr>モデル、テクスチャ、サウンドについて </vt:lpstr>
      <vt:lpstr>その他 </vt:lpstr>
      <vt:lpstr>読んでくれてありがとね！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小河原優貴</dc:creator>
  <cp:lastModifiedBy>小河原優貴</cp:lastModifiedBy>
  <cp:revision>11</cp:revision>
  <dcterms:created xsi:type="dcterms:W3CDTF">2016-11-14T15:52:33Z</dcterms:created>
  <dcterms:modified xsi:type="dcterms:W3CDTF">2016-11-14T16:44:45Z</dcterms:modified>
</cp:coreProperties>
</file>