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8"/>
  </p:notesMasterIdLst>
  <p:handoutMasterIdLst>
    <p:handoutMasterId r:id="rId19"/>
  </p:handoutMasterIdLst>
  <p:sldIdLst>
    <p:sldId id="417" r:id="rId3"/>
    <p:sldId id="5830" r:id="rId4"/>
    <p:sldId id="5834" r:id="rId5"/>
    <p:sldId id="5837" r:id="rId6"/>
    <p:sldId id="5863" r:id="rId7"/>
    <p:sldId id="5864" r:id="rId8"/>
    <p:sldId id="5866" r:id="rId9"/>
    <p:sldId id="5865" r:id="rId10"/>
    <p:sldId id="5867" r:id="rId11"/>
    <p:sldId id="5868" r:id="rId12"/>
    <p:sldId id="5869" r:id="rId13"/>
    <p:sldId id="5870" r:id="rId14"/>
    <p:sldId id="5871" r:id="rId15"/>
    <p:sldId id="5872" r:id="rId16"/>
    <p:sldId id="562" r:id="rId17"/>
  </p:sldIdLst>
  <p:sldSz cx="12192000" cy="6858000"/>
  <p:notesSz cx="6794500" cy="9906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95">
          <p15:clr>
            <a:srgbClr val="A4A3A4"/>
          </p15:clr>
        </p15:guide>
        <p15:guide id="2" pos="387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User" initials="WU" lastIdx="1" clrIdx="0"/>
  <p:cmAuthor id="2" name="WANG, Yi" initials="WY" lastIdx="1" clrIdx="1">
    <p:extLst>
      <p:ext uri="{19B8F6BF-5375-455C-9EA6-DF929625EA0E}">
        <p15:presenceInfo xmlns:p15="http://schemas.microsoft.com/office/powerpoint/2012/main" userId="WANG, Yi" providerId="None"/>
      </p:ext>
    </p:extLst>
  </p:cmAuthor>
  <p:cmAuthor id="3" name="QI, Lu" initials="QL" lastIdx="2" clrIdx="2">
    <p:extLst>
      <p:ext uri="{19B8F6BF-5375-455C-9EA6-DF929625EA0E}">
        <p15:presenceInfo xmlns:p15="http://schemas.microsoft.com/office/powerpoint/2012/main" userId="S::1155098123@link.cuhk.edu.hk::3d779acc-38f5-4378-b658-d438cf3f7442" providerId="AD"/>
      </p:ext>
    </p:extLst>
  </p:cmAuthor>
  <p:cmAuthor id="4" name="王 文海" initials="王" lastIdx="1" clrIdx="3">
    <p:extLst>
      <p:ext uri="{19B8F6BF-5375-455C-9EA6-DF929625EA0E}">
        <p15:presenceInfo xmlns:p15="http://schemas.microsoft.com/office/powerpoint/2012/main" userId="e4bc2ebadd754b2e" providerId="Windows Live"/>
      </p:ext>
    </p:extLst>
  </p:cmAuthor>
  <p:cmAuthor id="5" name="Chen Guo" initials="CG" lastIdx="1" clrIdx="4">
    <p:extLst>
      <p:ext uri="{19B8F6BF-5375-455C-9EA6-DF929625EA0E}">
        <p15:presenceInfo xmlns:p15="http://schemas.microsoft.com/office/powerpoint/2012/main" userId="51a5aa46f81b77a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EBF6"/>
    <a:srgbClr val="7030A0"/>
    <a:srgbClr val="C709A3"/>
    <a:srgbClr val="C20EC2"/>
    <a:srgbClr val="6D0F6D"/>
    <a:srgbClr val="E7E7E7"/>
    <a:srgbClr val="DB3237"/>
    <a:srgbClr val="CEE3F3"/>
    <a:srgbClr val="CFE2F2"/>
    <a:srgbClr val="E8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766" autoAdjust="0"/>
    <p:restoredTop sz="77386" autoAdjust="0"/>
  </p:normalViewPr>
  <p:slideViewPr>
    <p:cSldViewPr>
      <p:cViewPr varScale="1">
        <p:scale>
          <a:sx n="88" d="100"/>
          <a:sy n="88" d="100"/>
        </p:scale>
        <p:origin x="244" y="64"/>
      </p:cViewPr>
      <p:guideLst>
        <p:guide orient="horz" pos="2095"/>
        <p:guide pos="3870"/>
      </p:guideLst>
    </p:cSldViewPr>
  </p:slideViewPr>
  <p:outlineViewPr>
    <p:cViewPr>
      <p:scale>
        <a:sx n="33" d="100"/>
        <a:sy n="33" d="100"/>
      </p:scale>
      <p:origin x="0" y="-368"/>
    </p:cViewPr>
  </p:outlineViewPr>
  <p:notesTextViewPr>
    <p:cViewPr>
      <p:scale>
        <a:sx n="135" d="100"/>
        <a:sy n="135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2864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en Guo" userId="51a5aa46f81b77aa" providerId="LiveId" clId="{FA7FE342-CEB4-4EF3-9E56-5C30D55176C9}"/>
    <pc:docChg chg="undo custSel addSld delSld modSld sldOrd">
      <pc:chgData name="Chen Guo" userId="51a5aa46f81b77aa" providerId="LiveId" clId="{FA7FE342-CEB4-4EF3-9E56-5C30D55176C9}" dt="2022-12-13T04:59:51.758" v="9068" actId="20577"/>
      <pc:docMkLst>
        <pc:docMk/>
      </pc:docMkLst>
      <pc:sldChg chg="delSp modSp mod modNotesTx">
        <pc:chgData name="Chen Guo" userId="51a5aa46f81b77aa" providerId="LiveId" clId="{FA7FE342-CEB4-4EF3-9E56-5C30D55176C9}" dt="2022-12-13T04:14:42.975" v="4160" actId="20577"/>
        <pc:sldMkLst>
          <pc:docMk/>
          <pc:sldMk cId="0" sldId="417"/>
        </pc:sldMkLst>
        <pc:spChg chg="mod">
          <ac:chgData name="Chen Guo" userId="51a5aa46f81b77aa" providerId="LiveId" clId="{FA7FE342-CEB4-4EF3-9E56-5C30D55176C9}" dt="2022-12-13T03:30:39.114" v="3242" actId="20577"/>
          <ac:spMkLst>
            <pc:docMk/>
            <pc:sldMk cId="0" sldId="417"/>
            <ac:spMk id="2" creationId="{00000000-0000-0000-0000-000000000000}"/>
          </ac:spMkLst>
        </pc:spChg>
        <pc:spChg chg="mod">
          <ac:chgData name="Chen Guo" userId="51a5aa46f81b77aa" providerId="LiveId" clId="{FA7FE342-CEB4-4EF3-9E56-5C30D55176C9}" dt="2022-12-12T15:41:11.278" v="8" actId="20577"/>
          <ac:spMkLst>
            <pc:docMk/>
            <pc:sldMk cId="0" sldId="417"/>
            <ac:spMk id="7" creationId="{00000000-0000-0000-0000-000000000000}"/>
          </ac:spMkLst>
        </pc:spChg>
        <pc:spChg chg="del mod">
          <ac:chgData name="Chen Guo" userId="51a5aa46f81b77aa" providerId="LiveId" clId="{FA7FE342-CEB4-4EF3-9E56-5C30D55176C9}" dt="2022-12-13T03:33:25.303" v="3301" actId="478"/>
          <ac:spMkLst>
            <pc:docMk/>
            <pc:sldMk cId="0" sldId="417"/>
            <ac:spMk id="11" creationId="{5B8718DB-2707-1640-95A6-38567AD2BA6B}"/>
          </ac:spMkLst>
        </pc:spChg>
      </pc:sldChg>
      <pc:sldChg chg="modSp mod modNotesTx">
        <pc:chgData name="Chen Guo" userId="51a5aa46f81b77aa" providerId="LiveId" clId="{FA7FE342-CEB4-4EF3-9E56-5C30D55176C9}" dt="2022-12-13T04:57:21.250" v="8821" actId="20577"/>
        <pc:sldMkLst>
          <pc:docMk/>
          <pc:sldMk cId="739773511" sldId="562"/>
        </pc:sldMkLst>
        <pc:spChg chg="mod">
          <ac:chgData name="Chen Guo" userId="51a5aa46f81b77aa" providerId="LiveId" clId="{FA7FE342-CEB4-4EF3-9E56-5C30D55176C9}" dt="2022-12-13T03:36:33.253" v="3365" actId="114"/>
          <ac:spMkLst>
            <pc:docMk/>
            <pc:sldMk cId="739773511" sldId="562"/>
            <ac:spMk id="2" creationId="{BF23C2DC-D7D6-354A-B8C2-DBADF9B68239}"/>
          </ac:spMkLst>
        </pc:spChg>
        <pc:spChg chg="mod">
          <ac:chgData name="Chen Guo" userId="51a5aa46f81b77aa" providerId="LiveId" clId="{FA7FE342-CEB4-4EF3-9E56-5C30D55176C9}" dt="2022-12-13T03:33:18.169" v="3299" actId="20577"/>
          <ac:spMkLst>
            <pc:docMk/>
            <pc:sldMk cId="739773511" sldId="562"/>
            <ac:spMk id="3" creationId="{00000000-0000-0000-0000-000000000000}"/>
          </ac:spMkLst>
        </pc:spChg>
      </pc:sldChg>
      <pc:sldChg chg="del">
        <pc:chgData name="Chen Guo" userId="51a5aa46f81b77aa" providerId="LiveId" clId="{FA7FE342-CEB4-4EF3-9E56-5C30D55176C9}" dt="2022-12-13T03:33:03.898" v="3283" actId="47"/>
        <pc:sldMkLst>
          <pc:docMk/>
          <pc:sldMk cId="4058538234" sldId="5806"/>
        </pc:sldMkLst>
      </pc:sldChg>
      <pc:sldChg chg="del">
        <pc:chgData name="Chen Guo" userId="51a5aa46f81b77aa" providerId="LiveId" clId="{FA7FE342-CEB4-4EF3-9E56-5C30D55176C9}" dt="2022-12-13T03:33:07.360" v="3289" actId="47"/>
        <pc:sldMkLst>
          <pc:docMk/>
          <pc:sldMk cId="3209994736" sldId="5815"/>
        </pc:sldMkLst>
      </pc:sldChg>
      <pc:sldChg chg="del">
        <pc:chgData name="Chen Guo" userId="51a5aa46f81b77aa" providerId="LiveId" clId="{FA7FE342-CEB4-4EF3-9E56-5C30D55176C9}" dt="2022-12-13T03:33:10.031" v="3295" actId="47"/>
        <pc:sldMkLst>
          <pc:docMk/>
          <pc:sldMk cId="3058168088" sldId="5817"/>
        </pc:sldMkLst>
      </pc:sldChg>
      <pc:sldChg chg="modSp mod modNotesTx">
        <pc:chgData name="Chen Guo" userId="51a5aa46f81b77aa" providerId="LiveId" clId="{FA7FE342-CEB4-4EF3-9E56-5C30D55176C9}" dt="2022-12-13T04:17:18.769" v="4651" actId="20577"/>
        <pc:sldMkLst>
          <pc:docMk/>
          <pc:sldMk cId="2619589270" sldId="5830"/>
        </pc:sldMkLst>
        <pc:spChg chg="mod">
          <ac:chgData name="Chen Guo" userId="51a5aa46f81b77aa" providerId="LiveId" clId="{FA7FE342-CEB4-4EF3-9E56-5C30D55176C9}" dt="2022-12-12T16:04:45.242" v="282" actId="20577"/>
          <ac:spMkLst>
            <pc:docMk/>
            <pc:sldMk cId="2619589270" sldId="5830"/>
            <ac:spMk id="116" creationId="{70F7D94E-D14E-C848-AAFC-3AF93ED4C916}"/>
          </ac:spMkLst>
        </pc:spChg>
      </pc:sldChg>
      <pc:sldChg chg="modSp mod modNotesTx">
        <pc:chgData name="Chen Guo" userId="51a5aa46f81b77aa" providerId="LiveId" clId="{FA7FE342-CEB4-4EF3-9E56-5C30D55176C9}" dt="2022-12-13T04:17:38.390" v="4757" actId="20577"/>
        <pc:sldMkLst>
          <pc:docMk/>
          <pc:sldMk cId="3647054687" sldId="5834"/>
        </pc:sldMkLst>
        <pc:spChg chg="mod">
          <ac:chgData name="Chen Guo" userId="51a5aa46f81b77aa" providerId="LiveId" clId="{FA7FE342-CEB4-4EF3-9E56-5C30D55176C9}" dt="2022-12-12T16:05:30.378" v="298" actId="20577"/>
          <ac:spMkLst>
            <pc:docMk/>
            <pc:sldMk cId="3647054687" sldId="5834"/>
            <ac:spMk id="2" creationId="{00000000-0000-0000-0000-000000000000}"/>
          </ac:spMkLst>
        </pc:spChg>
        <pc:spChg chg="mod">
          <ac:chgData name="Chen Guo" userId="51a5aa46f81b77aa" providerId="LiveId" clId="{FA7FE342-CEB4-4EF3-9E56-5C30D55176C9}" dt="2022-12-12T16:34:34.226" v="1531" actId="207"/>
          <ac:spMkLst>
            <pc:docMk/>
            <pc:sldMk cId="3647054687" sldId="5834"/>
            <ac:spMk id="116" creationId="{70F7D94E-D14E-C848-AAFC-3AF93ED4C916}"/>
          </ac:spMkLst>
        </pc:spChg>
      </pc:sldChg>
      <pc:sldChg chg="del">
        <pc:chgData name="Chen Guo" userId="51a5aa46f81b77aa" providerId="LiveId" clId="{FA7FE342-CEB4-4EF3-9E56-5C30D55176C9}" dt="2022-12-13T03:33:03.644" v="3281" actId="47"/>
        <pc:sldMkLst>
          <pc:docMk/>
          <pc:sldMk cId="2122235276" sldId="5836"/>
        </pc:sldMkLst>
      </pc:sldChg>
      <pc:sldChg chg="addSp delSp modSp mod modNotesTx">
        <pc:chgData name="Chen Guo" userId="51a5aa46f81b77aa" providerId="LiveId" clId="{FA7FE342-CEB4-4EF3-9E56-5C30D55176C9}" dt="2022-12-13T04:24:56.563" v="5696" actId="20577"/>
        <pc:sldMkLst>
          <pc:docMk/>
          <pc:sldMk cId="1686552039" sldId="5837"/>
        </pc:sldMkLst>
        <pc:spChg chg="mod">
          <ac:chgData name="Chen Guo" userId="51a5aa46f81b77aa" providerId="LiveId" clId="{FA7FE342-CEB4-4EF3-9E56-5C30D55176C9}" dt="2022-12-12T16:06:05.884" v="365" actId="20577"/>
          <ac:spMkLst>
            <pc:docMk/>
            <pc:sldMk cId="1686552039" sldId="5837"/>
            <ac:spMk id="4" creationId="{21F97EDD-6559-2D4C-9F36-784C86CEC362}"/>
          </ac:spMkLst>
        </pc:spChg>
        <pc:spChg chg="del">
          <ac:chgData name="Chen Guo" userId="51a5aa46f81b77aa" providerId="LiveId" clId="{FA7FE342-CEB4-4EF3-9E56-5C30D55176C9}" dt="2022-12-12T16:05:49.118" v="356" actId="478"/>
          <ac:spMkLst>
            <pc:docMk/>
            <pc:sldMk cId="1686552039" sldId="5837"/>
            <ac:spMk id="7" creationId="{E3971805-5727-EE4A-89DA-17E385F41755}"/>
          </ac:spMkLst>
        </pc:spChg>
        <pc:spChg chg="del">
          <ac:chgData name="Chen Guo" userId="51a5aa46f81b77aa" providerId="LiveId" clId="{FA7FE342-CEB4-4EF3-9E56-5C30D55176C9}" dt="2022-12-12T16:05:50.022" v="357" actId="478"/>
          <ac:spMkLst>
            <pc:docMk/>
            <pc:sldMk cId="1686552039" sldId="5837"/>
            <ac:spMk id="8" creationId="{B7F20952-0003-824F-AC35-3AE2A945AE4E}"/>
          </ac:spMkLst>
        </pc:spChg>
        <pc:spChg chg="add mod">
          <ac:chgData name="Chen Guo" userId="51a5aa46f81b77aa" providerId="LiveId" clId="{FA7FE342-CEB4-4EF3-9E56-5C30D55176C9}" dt="2022-12-12T16:23:50.099" v="1003" actId="20577"/>
          <ac:spMkLst>
            <pc:docMk/>
            <pc:sldMk cId="1686552039" sldId="5837"/>
            <ac:spMk id="13" creationId="{4C0BF704-CDF1-48DA-8EEC-A0D3B5182E54}"/>
          </ac:spMkLst>
        </pc:spChg>
        <pc:spChg chg="del">
          <ac:chgData name="Chen Guo" userId="51a5aa46f81b77aa" providerId="LiveId" clId="{FA7FE342-CEB4-4EF3-9E56-5C30D55176C9}" dt="2022-12-12T16:11:36.953" v="366" actId="478"/>
          <ac:spMkLst>
            <pc:docMk/>
            <pc:sldMk cId="1686552039" sldId="5837"/>
            <ac:spMk id="14" creationId="{91384171-AFA8-4040-87D5-8A7EE63E6FB7}"/>
          </ac:spMkLst>
        </pc:spChg>
        <pc:spChg chg="del">
          <ac:chgData name="Chen Guo" userId="51a5aa46f81b77aa" providerId="LiveId" clId="{FA7FE342-CEB4-4EF3-9E56-5C30D55176C9}" dt="2022-12-12T16:11:36.953" v="366" actId="478"/>
          <ac:spMkLst>
            <pc:docMk/>
            <pc:sldMk cId="1686552039" sldId="5837"/>
            <ac:spMk id="15" creationId="{20CCE709-F93A-524A-A107-E9D717F8700D}"/>
          </ac:spMkLst>
        </pc:spChg>
        <pc:spChg chg="del">
          <ac:chgData name="Chen Guo" userId="51a5aa46f81b77aa" providerId="LiveId" clId="{FA7FE342-CEB4-4EF3-9E56-5C30D55176C9}" dt="2022-12-12T16:11:36.953" v="366" actId="478"/>
          <ac:spMkLst>
            <pc:docMk/>
            <pc:sldMk cId="1686552039" sldId="5837"/>
            <ac:spMk id="16" creationId="{4F96E173-3909-644C-83CE-512F62826C45}"/>
          </ac:spMkLst>
        </pc:spChg>
        <pc:grpChg chg="del">
          <ac:chgData name="Chen Guo" userId="51a5aa46f81b77aa" providerId="LiveId" clId="{FA7FE342-CEB4-4EF3-9E56-5C30D55176C9}" dt="2022-12-12T16:05:50.628" v="358" actId="478"/>
          <ac:grpSpMkLst>
            <pc:docMk/>
            <pc:sldMk cId="1686552039" sldId="5837"/>
            <ac:grpSpMk id="11" creationId="{FB642E08-D028-5545-8F5F-464704058CD5}"/>
          </ac:grpSpMkLst>
        </pc:grpChg>
        <pc:picChg chg="del">
          <ac:chgData name="Chen Guo" userId="51a5aa46f81b77aa" providerId="LiveId" clId="{FA7FE342-CEB4-4EF3-9E56-5C30D55176C9}" dt="2022-12-12T16:05:48.440" v="355" actId="478"/>
          <ac:picMkLst>
            <pc:docMk/>
            <pc:sldMk cId="1686552039" sldId="5837"/>
            <ac:picMk id="5" creationId="{90C5A20F-3394-644C-909D-798E9E92216F}"/>
          </ac:picMkLst>
        </pc:picChg>
      </pc:sldChg>
      <pc:sldChg chg="del">
        <pc:chgData name="Chen Guo" userId="51a5aa46f81b77aa" providerId="LiveId" clId="{FA7FE342-CEB4-4EF3-9E56-5C30D55176C9}" dt="2022-12-13T03:32:59.923" v="3276" actId="47"/>
        <pc:sldMkLst>
          <pc:docMk/>
          <pc:sldMk cId="3219743646" sldId="5839"/>
        </pc:sldMkLst>
      </pc:sldChg>
      <pc:sldChg chg="del">
        <pc:chgData name="Chen Guo" userId="51a5aa46f81b77aa" providerId="LiveId" clId="{FA7FE342-CEB4-4EF3-9E56-5C30D55176C9}" dt="2022-12-13T03:33:03.782" v="3282" actId="47"/>
        <pc:sldMkLst>
          <pc:docMk/>
          <pc:sldMk cId="113560834" sldId="5841"/>
        </pc:sldMkLst>
      </pc:sldChg>
      <pc:sldChg chg="del">
        <pc:chgData name="Chen Guo" userId="51a5aa46f81b77aa" providerId="LiveId" clId="{FA7FE342-CEB4-4EF3-9E56-5C30D55176C9}" dt="2022-12-13T03:33:01.513" v="3277" actId="47"/>
        <pc:sldMkLst>
          <pc:docMk/>
          <pc:sldMk cId="1490480981" sldId="5843"/>
        </pc:sldMkLst>
      </pc:sldChg>
      <pc:sldChg chg="del">
        <pc:chgData name="Chen Guo" userId="51a5aa46f81b77aa" providerId="LiveId" clId="{FA7FE342-CEB4-4EF3-9E56-5C30D55176C9}" dt="2022-12-13T03:33:02.232" v="3278" actId="47"/>
        <pc:sldMkLst>
          <pc:docMk/>
          <pc:sldMk cId="3210377983" sldId="5845"/>
        </pc:sldMkLst>
      </pc:sldChg>
      <pc:sldChg chg="del">
        <pc:chgData name="Chen Guo" userId="51a5aa46f81b77aa" providerId="LiveId" clId="{FA7FE342-CEB4-4EF3-9E56-5C30D55176C9}" dt="2022-12-13T03:33:02.742" v="3279" actId="47"/>
        <pc:sldMkLst>
          <pc:docMk/>
          <pc:sldMk cId="3450287042" sldId="5846"/>
        </pc:sldMkLst>
      </pc:sldChg>
      <pc:sldChg chg="del">
        <pc:chgData name="Chen Guo" userId="51a5aa46f81b77aa" providerId="LiveId" clId="{FA7FE342-CEB4-4EF3-9E56-5C30D55176C9}" dt="2022-12-13T03:33:03.246" v="3280" actId="47"/>
        <pc:sldMkLst>
          <pc:docMk/>
          <pc:sldMk cId="3185691279" sldId="5847"/>
        </pc:sldMkLst>
      </pc:sldChg>
      <pc:sldChg chg="del">
        <pc:chgData name="Chen Guo" userId="51a5aa46f81b77aa" providerId="LiveId" clId="{FA7FE342-CEB4-4EF3-9E56-5C30D55176C9}" dt="2022-12-13T03:33:04.073" v="3284" actId="47"/>
        <pc:sldMkLst>
          <pc:docMk/>
          <pc:sldMk cId="1211723791" sldId="5848"/>
        </pc:sldMkLst>
      </pc:sldChg>
      <pc:sldChg chg="del">
        <pc:chgData name="Chen Guo" userId="51a5aa46f81b77aa" providerId="LiveId" clId="{FA7FE342-CEB4-4EF3-9E56-5C30D55176C9}" dt="2022-12-13T03:33:04.949" v="3285" actId="47"/>
        <pc:sldMkLst>
          <pc:docMk/>
          <pc:sldMk cId="269864790" sldId="5849"/>
        </pc:sldMkLst>
      </pc:sldChg>
      <pc:sldChg chg="del">
        <pc:chgData name="Chen Guo" userId="51a5aa46f81b77aa" providerId="LiveId" clId="{FA7FE342-CEB4-4EF3-9E56-5C30D55176C9}" dt="2022-12-13T03:33:05.031" v="3286" actId="47"/>
        <pc:sldMkLst>
          <pc:docMk/>
          <pc:sldMk cId="2831999727" sldId="5850"/>
        </pc:sldMkLst>
      </pc:sldChg>
      <pc:sldChg chg="del">
        <pc:chgData name="Chen Guo" userId="51a5aa46f81b77aa" providerId="LiveId" clId="{FA7FE342-CEB4-4EF3-9E56-5C30D55176C9}" dt="2022-12-13T03:33:07.226" v="3288" actId="47"/>
        <pc:sldMkLst>
          <pc:docMk/>
          <pc:sldMk cId="3365527984" sldId="5851"/>
        </pc:sldMkLst>
      </pc:sldChg>
      <pc:sldChg chg="del">
        <pc:chgData name="Chen Guo" userId="51a5aa46f81b77aa" providerId="LiveId" clId="{FA7FE342-CEB4-4EF3-9E56-5C30D55176C9}" dt="2022-12-13T03:33:07.476" v="3290" actId="47"/>
        <pc:sldMkLst>
          <pc:docMk/>
          <pc:sldMk cId="1368654827" sldId="5852"/>
        </pc:sldMkLst>
      </pc:sldChg>
      <pc:sldChg chg="del">
        <pc:chgData name="Chen Guo" userId="51a5aa46f81b77aa" providerId="LiveId" clId="{FA7FE342-CEB4-4EF3-9E56-5C30D55176C9}" dt="2022-12-13T03:33:05.125" v="3287" actId="47"/>
        <pc:sldMkLst>
          <pc:docMk/>
          <pc:sldMk cId="1238702423" sldId="5853"/>
        </pc:sldMkLst>
      </pc:sldChg>
      <pc:sldChg chg="del">
        <pc:chgData name="Chen Guo" userId="51a5aa46f81b77aa" providerId="LiveId" clId="{FA7FE342-CEB4-4EF3-9E56-5C30D55176C9}" dt="2022-12-13T03:33:07.631" v="3291" actId="47"/>
        <pc:sldMkLst>
          <pc:docMk/>
          <pc:sldMk cId="2404673333" sldId="5854"/>
        </pc:sldMkLst>
      </pc:sldChg>
      <pc:sldChg chg="del">
        <pc:chgData name="Chen Guo" userId="51a5aa46f81b77aa" providerId="LiveId" clId="{FA7FE342-CEB4-4EF3-9E56-5C30D55176C9}" dt="2022-12-13T03:33:08.261" v="3292" actId="47"/>
        <pc:sldMkLst>
          <pc:docMk/>
          <pc:sldMk cId="3964144105" sldId="5855"/>
        </pc:sldMkLst>
      </pc:sldChg>
      <pc:sldChg chg="del">
        <pc:chgData name="Chen Guo" userId="51a5aa46f81b77aa" providerId="LiveId" clId="{FA7FE342-CEB4-4EF3-9E56-5C30D55176C9}" dt="2022-12-13T03:33:08.376" v="3293" actId="47"/>
        <pc:sldMkLst>
          <pc:docMk/>
          <pc:sldMk cId="788689892" sldId="5856"/>
        </pc:sldMkLst>
      </pc:sldChg>
      <pc:sldChg chg="del">
        <pc:chgData name="Chen Guo" userId="51a5aa46f81b77aa" providerId="LiveId" clId="{FA7FE342-CEB4-4EF3-9E56-5C30D55176C9}" dt="2022-12-13T03:33:08.480" v="3294" actId="47"/>
        <pc:sldMkLst>
          <pc:docMk/>
          <pc:sldMk cId="2227642370" sldId="5858"/>
        </pc:sldMkLst>
      </pc:sldChg>
      <pc:sldChg chg="del">
        <pc:chgData name="Chen Guo" userId="51a5aa46f81b77aa" providerId="LiveId" clId="{FA7FE342-CEB4-4EF3-9E56-5C30D55176C9}" dt="2022-12-13T03:33:10.239" v="3297" actId="47"/>
        <pc:sldMkLst>
          <pc:docMk/>
          <pc:sldMk cId="1918502846" sldId="5859"/>
        </pc:sldMkLst>
      </pc:sldChg>
      <pc:sldChg chg="del">
        <pc:chgData name="Chen Guo" userId="51a5aa46f81b77aa" providerId="LiveId" clId="{FA7FE342-CEB4-4EF3-9E56-5C30D55176C9}" dt="2022-12-13T03:33:12.567" v="3298" actId="47"/>
        <pc:sldMkLst>
          <pc:docMk/>
          <pc:sldMk cId="1072256119" sldId="5860"/>
        </pc:sldMkLst>
      </pc:sldChg>
      <pc:sldChg chg="del">
        <pc:chgData name="Chen Guo" userId="51a5aa46f81b77aa" providerId="LiveId" clId="{FA7FE342-CEB4-4EF3-9E56-5C30D55176C9}" dt="2022-12-13T03:32:54.228" v="3275" actId="47"/>
        <pc:sldMkLst>
          <pc:docMk/>
          <pc:sldMk cId="2081277650" sldId="5861"/>
        </pc:sldMkLst>
      </pc:sldChg>
      <pc:sldChg chg="del">
        <pc:chgData name="Chen Guo" userId="51a5aa46f81b77aa" providerId="LiveId" clId="{FA7FE342-CEB4-4EF3-9E56-5C30D55176C9}" dt="2022-12-13T03:33:10.148" v="3296" actId="47"/>
        <pc:sldMkLst>
          <pc:docMk/>
          <pc:sldMk cId="2977469018" sldId="5862"/>
        </pc:sldMkLst>
      </pc:sldChg>
      <pc:sldChg chg="modSp add mod modNotesTx">
        <pc:chgData name="Chen Guo" userId="51a5aa46f81b77aa" providerId="LiveId" clId="{FA7FE342-CEB4-4EF3-9E56-5C30D55176C9}" dt="2022-12-13T04:42:17.153" v="7358" actId="20577"/>
        <pc:sldMkLst>
          <pc:docMk/>
          <pc:sldMk cId="1963491033" sldId="5863"/>
        </pc:sldMkLst>
        <pc:spChg chg="mod">
          <ac:chgData name="Chen Guo" userId="51a5aa46f81b77aa" providerId="LiveId" clId="{FA7FE342-CEB4-4EF3-9E56-5C30D55176C9}" dt="2022-12-12T16:22:25.788" v="845" actId="20577"/>
          <ac:spMkLst>
            <pc:docMk/>
            <pc:sldMk cId="1963491033" sldId="5863"/>
            <ac:spMk id="4" creationId="{21F97EDD-6559-2D4C-9F36-784C86CEC362}"/>
          </ac:spMkLst>
        </pc:spChg>
        <pc:spChg chg="mod">
          <ac:chgData name="Chen Guo" userId="51a5aa46f81b77aa" providerId="LiveId" clId="{FA7FE342-CEB4-4EF3-9E56-5C30D55176C9}" dt="2022-12-12T16:34:44.356" v="1534" actId="207"/>
          <ac:spMkLst>
            <pc:docMk/>
            <pc:sldMk cId="1963491033" sldId="5863"/>
            <ac:spMk id="13" creationId="{4C0BF704-CDF1-48DA-8EEC-A0D3B5182E54}"/>
          </ac:spMkLst>
        </pc:spChg>
      </pc:sldChg>
      <pc:sldChg chg="addSp delSp modSp add mod addCm delCm modNotesTx">
        <pc:chgData name="Chen Guo" userId="51a5aa46f81b77aa" providerId="LiveId" clId="{FA7FE342-CEB4-4EF3-9E56-5C30D55176C9}" dt="2022-12-13T04:34:41.622" v="7288" actId="20577"/>
        <pc:sldMkLst>
          <pc:docMk/>
          <pc:sldMk cId="2918220120" sldId="5864"/>
        </pc:sldMkLst>
        <pc:spChg chg="mod">
          <ac:chgData name="Chen Guo" userId="51a5aa46f81b77aa" providerId="LiveId" clId="{FA7FE342-CEB4-4EF3-9E56-5C30D55176C9}" dt="2022-12-12T16:38:48.908" v="1544" actId="20577"/>
          <ac:spMkLst>
            <pc:docMk/>
            <pc:sldMk cId="2918220120" sldId="5864"/>
            <ac:spMk id="4" creationId="{21F97EDD-6559-2D4C-9F36-784C86CEC362}"/>
          </ac:spMkLst>
        </pc:spChg>
        <pc:spChg chg="add mod">
          <ac:chgData name="Chen Guo" userId="51a5aa46f81b77aa" providerId="LiveId" clId="{FA7FE342-CEB4-4EF3-9E56-5C30D55176C9}" dt="2022-12-12T17:09:52.731" v="3017" actId="20577"/>
          <ac:spMkLst>
            <pc:docMk/>
            <pc:sldMk cId="2918220120" sldId="5864"/>
            <ac:spMk id="7" creationId="{72CFE060-A1B9-48D2-A92F-2E0D1D601F0E}"/>
          </ac:spMkLst>
        </pc:spChg>
        <pc:spChg chg="del">
          <ac:chgData name="Chen Guo" userId="51a5aa46f81b77aa" providerId="LiveId" clId="{FA7FE342-CEB4-4EF3-9E56-5C30D55176C9}" dt="2022-12-12T16:38:52.615" v="1545" actId="478"/>
          <ac:spMkLst>
            <pc:docMk/>
            <pc:sldMk cId="2918220120" sldId="5864"/>
            <ac:spMk id="13" creationId="{4C0BF704-CDF1-48DA-8EEC-A0D3B5182E54}"/>
          </ac:spMkLst>
        </pc:spChg>
        <pc:picChg chg="add mod">
          <ac:chgData name="Chen Guo" userId="51a5aa46f81b77aa" providerId="LiveId" clId="{FA7FE342-CEB4-4EF3-9E56-5C30D55176C9}" dt="2022-12-12T16:54:14.005" v="2688" actId="1076"/>
          <ac:picMkLst>
            <pc:docMk/>
            <pc:sldMk cId="2918220120" sldId="5864"/>
            <ac:picMk id="5" creationId="{1105A797-24A5-4A4F-849B-08515B13F1CE}"/>
          </ac:picMkLst>
        </pc:picChg>
      </pc:sldChg>
      <pc:sldChg chg="addSp delSp modSp add mod modNotesTx">
        <pc:chgData name="Chen Guo" userId="51a5aa46f81b77aa" providerId="LiveId" clId="{FA7FE342-CEB4-4EF3-9E56-5C30D55176C9}" dt="2022-12-13T04:47:02.283" v="7826" actId="20577"/>
        <pc:sldMkLst>
          <pc:docMk/>
          <pc:sldMk cId="1564143630" sldId="5865"/>
        </pc:sldMkLst>
        <pc:spChg chg="mod">
          <ac:chgData name="Chen Guo" userId="51a5aa46f81b77aa" providerId="LiveId" clId="{FA7FE342-CEB4-4EF3-9E56-5C30D55176C9}" dt="2022-12-12T17:27:02.788" v="3032" actId="1076"/>
          <ac:spMkLst>
            <pc:docMk/>
            <pc:sldMk cId="1564143630" sldId="5865"/>
            <ac:spMk id="3" creationId="{57238C0A-9751-9241-A9EA-040475740800}"/>
          </ac:spMkLst>
        </pc:spChg>
        <pc:spChg chg="mod">
          <ac:chgData name="Chen Guo" userId="51a5aa46f81b77aa" providerId="LiveId" clId="{FA7FE342-CEB4-4EF3-9E56-5C30D55176C9}" dt="2022-12-12T17:28:52.727" v="3093" actId="20577"/>
          <ac:spMkLst>
            <pc:docMk/>
            <pc:sldMk cId="1564143630" sldId="5865"/>
            <ac:spMk id="4" creationId="{21F97EDD-6559-2D4C-9F36-784C86CEC362}"/>
          </ac:spMkLst>
        </pc:spChg>
        <pc:spChg chg="del mod">
          <ac:chgData name="Chen Guo" userId="51a5aa46f81b77aa" providerId="LiveId" clId="{FA7FE342-CEB4-4EF3-9E56-5C30D55176C9}" dt="2022-12-12T17:28:40.366" v="3033" actId="478"/>
          <ac:spMkLst>
            <pc:docMk/>
            <pc:sldMk cId="1564143630" sldId="5865"/>
            <ac:spMk id="7" creationId="{72CFE060-A1B9-48D2-A92F-2E0D1D601F0E}"/>
          </ac:spMkLst>
        </pc:spChg>
        <pc:spChg chg="add mod ord">
          <ac:chgData name="Chen Guo" userId="51a5aa46f81b77aa" providerId="LiveId" clId="{FA7FE342-CEB4-4EF3-9E56-5C30D55176C9}" dt="2022-12-13T03:24:26.841" v="3128" actId="1076"/>
          <ac:spMkLst>
            <pc:docMk/>
            <pc:sldMk cId="1564143630" sldId="5865"/>
            <ac:spMk id="18" creationId="{02ECA004-16ED-4700-91AD-826087F6A376}"/>
          </ac:spMkLst>
        </pc:spChg>
        <pc:picChg chg="del">
          <ac:chgData name="Chen Guo" userId="51a5aa46f81b77aa" providerId="LiveId" clId="{FA7FE342-CEB4-4EF3-9E56-5C30D55176C9}" dt="2022-12-12T17:28:40.366" v="3033" actId="478"/>
          <ac:picMkLst>
            <pc:docMk/>
            <pc:sldMk cId="1564143630" sldId="5865"/>
            <ac:picMk id="5" creationId="{1105A797-24A5-4A4F-849B-08515B13F1CE}"/>
          </ac:picMkLst>
        </pc:picChg>
        <pc:picChg chg="add mod">
          <ac:chgData name="Chen Guo" userId="51a5aa46f81b77aa" providerId="LiveId" clId="{FA7FE342-CEB4-4EF3-9E56-5C30D55176C9}" dt="2022-12-12T17:28:59.768" v="3098" actId="1076"/>
          <ac:picMkLst>
            <pc:docMk/>
            <pc:sldMk cId="1564143630" sldId="5865"/>
            <ac:picMk id="6" creationId="{5CE5FD1E-E235-4E8F-8AA8-573E41D9706E}"/>
          </ac:picMkLst>
        </pc:picChg>
        <pc:picChg chg="add del mod">
          <ac:chgData name="Chen Guo" userId="51a5aa46f81b77aa" providerId="LiveId" clId="{FA7FE342-CEB4-4EF3-9E56-5C30D55176C9}" dt="2022-12-12T17:29:15.226" v="3102" actId="478"/>
          <ac:picMkLst>
            <pc:docMk/>
            <pc:sldMk cId="1564143630" sldId="5865"/>
            <ac:picMk id="9" creationId="{D5EE38CF-4151-4829-82E6-FAA63F278625}"/>
          </ac:picMkLst>
        </pc:picChg>
        <pc:picChg chg="add mod">
          <ac:chgData name="Chen Guo" userId="51a5aa46f81b77aa" providerId="LiveId" clId="{FA7FE342-CEB4-4EF3-9E56-5C30D55176C9}" dt="2022-12-12T17:29:19.749" v="3105" actId="14100"/>
          <ac:picMkLst>
            <pc:docMk/>
            <pc:sldMk cId="1564143630" sldId="5865"/>
            <ac:picMk id="11" creationId="{776BC1E4-5900-4CC9-B03A-8D2A56BA511E}"/>
          </ac:picMkLst>
        </pc:picChg>
        <pc:picChg chg="add mod">
          <ac:chgData name="Chen Guo" userId="51a5aa46f81b77aa" providerId="LiveId" clId="{FA7FE342-CEB4-4EF3-9E56-5C30D55176C9}" dt="2022-12-12T17:29:38.946" v="3108" actId="14100"/>
          <ac:picMkLst>
            <pc:docMk/>
            <pc:sldMk cId="1564143630" sldId="5865"/>
            <ac:picMk id="13" creationId="{B4B09BC4-5C4F-4EAA-92E5-47A511D1F19B}"/>
          </ac:picMkLst>
        </pc:picChg>
        <pc:picChg chg="add mod">
          <ac:chgData name="Chen Guo" userId="51a5aa46f81b77aa" providerId="LiveId" clId="{FA7FE342-CEB4-4EF3-9E56-5C30D55176C9}" dt="2022-12-12T17:30:12.915" v="3114" actId="1076"/>
          <ac:picMkLst>
            <pc:docMk/>
            <pc:sldMk cId="1564143630" sldId="5865"/>
            <ac:picMk id="15" creationId="{B1564940-9F2A-4B8D-9E96-A592F9F098B4}"/>
          </ac:picMkLst>
        </pc:picChg>
        <pc:picChg chg="add mod">
          <ac:chgData name="Chen Guo" userId="51a5aa46f81b77aa" providerId="LiveId" clId="{FA7FE342-CEB4-4EF3-9E56-5C30D55176C9}" dt="2022-12-12T17:30:25.889" v="3118" actId="1076"/>
          <ac:picMkLst>
            <pc:docMk/>
            <pc:sldMk cId="1564143630" sldId="5865"/>
            <ac:picMk id="17" creationId="{B4AD2250-8855-42EA-A78A-CF002404CD8A}"/>
          </ac:picMkLst>
        </pc:picChg>
      </pc:sldChg>
      <pc:sldChg chg="modSp add mod ord modNotesTx">
        <pc:chgData name="Chen Guo" userId="51a5aa46f81b77aa" providerId="LiveId" clId="{FA7FE342-CEB4-4EF3-9E56-5C30D55176C9}" dt="2022-12-13T04:43:04.468" v="7512" actId="20577"/>
        <pc:sldMkLst>
          <pc:docMk/>
          <pc:sldMk cId="3445668739" sldId="5866"/>
        </pc:sldMkLst>
        <pc:spChg chg="mod">
          <ac:chgData name="Chen Guo" userId="51a5aa46f81b77aa" providerId="LiveId" clId="{FA7FE342-CEB4-4EF3-9E56-5C30D55176C9}" dt="2022-12-12T16:57:34.893" v="3004" actId="108"/>
          <ac:spMkLst>
            <pc:docMk/>
            <pc:sldMk cId="3445668739" sldId="5866"/>
            <ac:spMk id="116" creationId="{70F7D94E-D14E-C848-AAFC-3AF93ED4C916}"/>
          </ac:spMkLst>
        </pc:spChg>
      </pc:sldChg>
      <pc:sldChg chg="modSp add mod modNotesTx">
        <pc:chgData name="Chen Guo" userId="51a5aa46f81b77aa" providerId="LiveId" clId="{FA7FE342-CEB4-4EF3-9E56-5C30D55176C9}" dt="2022-12-13T04:47:07.250" v="7838" actId="20577"/>
        <pc:sldMkLst>
          <pc:docMk/>
          <pc:sldMk cId="4292518214" sldId="5867"/>
        </pc:sldMkLst>
        <pc:spChg chg="mod">
          <ac:chgData name="Chen Guo" userId="51a5aa46f81b77aa" providerId="LiveId" clId="{FA7FE342-CEB4-4EF3-9E56-5C30D55176C9}" dt="2022-12-13T03:26:19.890" v="3130"/>
          <ac:spMkLst>
            <pc:docMk/>
            <pc:sldMk cId="4292518214" sldId="5867"/>
            <ac:spMk id="4" creationId="{21F97EDD-6559-2D4C-9F36-784C86CEC362}"/>
          </ac:spMkLst>
        </pc:spChg>
        <pc:spChg chg="mod">
          <ac:chgData name="Chen Guo" userId="51a5aa46f81b77aa" providerId="LiveId" clId="{FA7FE342-CEB4-4EF3-9E56-5C30D55176C9}" dt="2022-12-13T03:44:14.847" v="4076" actId="108"/>
          <ac:spMkLst>
            <pc:docMk/>
            <pc:sldMk cId="4292518214" sldId="5867"/>
            <ac:spMk id="13" creationId="{4C0BF704-CDF1-48DA-8EEC-A0D3B5182E54}"/>
          </ac:spMkLst>
        </pc:spChg>
      </pc:sldChg>
      <pc:sldChg chg="modSp add mod ord modNotesTx">
        <pc:chgData name="Chen Guo" userId="51a5aa46f81b77aa" providerId="LiveId" clId="{FA7FE342-CEB4-4EF3-9E56-5C30D55176C9}" dt="2022-12-13T04:47:38.081" v="7928" actId="20577"/>
        <pc:sldMkLst>
          <pc:docMk/>
          <pc:sldMk cId="1733419957" sldId="5868"/>
        </pc:sldMkLst>
        <pc:spChg chg="mod">
          <ac:chgData name="Chen Guo" userId="51a5aa46f81b77aa" providerId="LiveId" clId="{FA7FE342-CEB4-4EF3-9E56-5C30D55176C9}" dt="2022-12-13T03:27:49.095" v="3172" actId="108"/>
          <ac:spMkLst>
            <pc:docMk/>
            <pc:sldMk cId="1733419957" sldId="5868"/>
            <ac:spMk id="116" creationId="{70F7D94E-D14E-C848-AAFC-3AF93ED4C916}"/>
          </ac:spMkLst>
        </pc:spChg>
      </pc:sldChg>
      <pc:sldChg chg="addSp delSp modSp add mod modNotesTx">
        <pc:chgData name="Chen Guo" userId="51a5aa46f81b77aa" providerId="LiveId" clId="{FA7FE342-CEB4-4EF3-9E56-5C30D55176C9}" dt="2022-12-13T04:49:07.674" v="8100" actId="20577"/>
        <pc:sldMkLst>
          <pc:docMk/>
          <pc:sldMk cId="3080194520" sldId="5869"/>
        </pc:sldMkLst>
        <pc:spChg chg="mod">
          <ac:chgData name="Chen Guo" userId="51a5aa46f81b77aa" providerId="LiveId" clId="{FA7FE342-CEB4-4EF3-9E56-5C30D55176C9}" dt="2022-12-13T03:28:09.125" v="3191" actId="20577"/>
          <ac:spMkLst>
            <pc:docMk/>
            <pc:sldMk cId="3080194520" sldId="5869"/>
            <ac:spMk id="4" creationId="{21F97EDD-6559-2D4C-9F36-784C86CEC362}"/>
          </ac:spMkLst>
        </pc:spChg>
        <pc:spChg chg="del mod">
          <ac:chgData name="Chen Guo" userId="51a5aa46f81b77aa" providerId="LiveId" clId="{FA7FE342-CEB4-4EF3-9E56-5C30D55176C9}" dt="2022-12-13T03:29:34.655" v="3194"/>
          <ac:spMkLst>
            <pc:docMk/>
            <pc:sldMk cId="3080194520" sldId="5869"/>
            <ac:spMk id="13" creationId="{4C0BF704-CDF1-48DA-8EEC-A0D3B5182E54}"/>
          </ac:spMkLst>
        </pc:spChg>
        <pc:picChg chg="add mod">
          <ac:chgData name="Chen Guo" userId="51a5aa46f81b77aa" providerId="LiveId" clId="{FA7FE342-CEB4-4EF3-9E56-5C30D55176C9}" dt="2022-12-13T03:44:50.491" v="4080" actId="1076"/>
          <ac:picMkLst>
            <pc:docMk/>
            <pc:sldMk cId="3080194520" sldId="5869"/>
            <ac:picMk id="5" creationId="{E197F567-3B06-4CC0-97D6-CD45D7DD37EE}"/>
          </ac:picMkLst>
        </pc:picChg>
      </pc:sldChg>
      <pc:sldChg chg="addSp modSp add mod modNotesTx">
        <pc:chgData name="Chen Guo" userId="51a5aa46f81b77aa" providerId="LiveId" clId="{FA7FE342-CEB4-4EF3-9E56-5C30D55176C9}" dt="2022-12-13T04:49:45.244" v="8204" actId="20577"/>
        <pc:sldMkLst>
          <pc:docMk/>
          <pc:sldMk cId="3699132365" sldId="5870"/>
        </pc:sldMkLst>
        <pc:spChg chg="mod">
          <ac:chgData name="Chen Guo" userId="51a5aa46f81b77aa" providerId="LiveId" clId="{FA7FE342-CEB4-4EF3-9E56-5C30D55176C9}" dt="2022-12-13T03:29:40.589" v="3209" actId="20577"/>
          <ac:spMkLst>
            <pc:docMk/>
            <pc:sldMk cId="3699132365" sldId="5870"/>
            <ac:spMk id="4" creationId="{21F97EDD-6559-2D4C-9F36-784C86CEC362}"/>
          </ac:spMkLst>
        </pc:spChg>
        <pc:picChg chg="add mod">
          <ac:chgData name="Chen Guo" userId="51a5aa46f81b77aa" providerId="LiveId" clId="{FA7FE342-CEB4-4EF3-9E56-5C30D55176C9}" dt="2022-12-13T03:45:18.663" v="4086" actId="1076"/>
          <ac:picMkLst>
            <pc:docMk/>
            <pc:sldMk cId="3699132365" sldId="5870"/>
            <ac:picMk id="5" creationId="{0B028A0B-C181-4E44-AA33-4C14A73E72BA}"/>
          </ac:picMkLst>
        </pc:picChg>
      </pc:sldChg>
      <pc:sldChg chg="modSp add mod ord modNotesTx">
        <pc:chgData name="Chen Guo" userId="51a5aa46f81b77aa" providerId="LiveId" clId="{FA7FE342-CEB4-4EF3-9E56-5C30D55176C9}" dt="2022-12-13T04:50:28.680" v="8313" actId="20577"/>
        <pc:sldMkLst>
          <pc:docMk/>
          <pc:sldMk cId="1547297106" sldId="5871"/>
        </pc:sldMkLst>
        <pc:spChg chg="mod">
          <ac:chgData name="Chen Guo" userId="51a5aa46f81b77aa" providerId="LiveId" clId="{FA7FE342-CEB4-4EF3-9E56-5C30D55176C9}" dt="2022-12-13T03:29:56.887" v="3214" actId="108"/>
          <ac:spMkLst>
            <pc:docMk/>
            <pc:sldMk cId="1547297106" sldId="5871"/>
            <ac:spMk id="116" creationId="{70F7D94E-D14E-C848-AAFC-3AF93ED4C916}"/>
          </ac:spMkLst>
        </pc:spChg>
      </pc:sldChg>
      <pc:sldChg chg="add del">
        <pc:chgData name="Chen Guo" userId="51a5aa46f81b77aa" providerId="LiveId" clId="{FA7FE342-CEB4-4EF3-9E56-5C30D55176C9}" dt="2022-12-13T03:31:40.122" v="3244" actId="47"/>
        <pc:sldMkLst>
          <pc:docMk/>
          <pc:sldMk cId="528773012" sldId="5872"/>
        </pc:sldMkLst>
      </pc:sldChg>
      <pc:sldChg chg="addSp modSp add mod ord modNotesTx">
        <pc:chgData name="Chen Guo" userId="51a5aa46f81b77aa" providerId="LiveId" clId="{FA7FE342-CEB4-4EF3-9E56-5C30D55176C9}" dt="2022-12-13T04:59:51.758" v="9068" actId="20577"/>
        <pc:sldMkLst>
          <pc:docMk/>
          <pc:sldMk cId="3118257026" sldId="5872"/>
        </pc:sldMkLst>
        <pc:spChg chg="mod">
          <ac:chgData name="Chen Guo" userId="51a5aa46f81b77aa" providerId="LiveId" clId="{FA7FE342-CEB4-4EF3-9E56-5C30D55176C9}" dt="2022-12-13T03:33:52.168" v="3324" actId="20577"/>
          <ac:spMkLst>
            <pc:docMk/>
            <pc:sldMk cId="3118257026" sldId="5872"/>
            <ac:spMk id="4" creationId="{21F97EDD-6559-2D4C-9F36-784C86CEC362}"/>
          </ac:spMkLst>
        </pc:spChg>
        <pc:spChg chg="mod">
          <ac:chgData name="Chen Guo" userId="51a5aa46f81b77aa" providerId="LiveId" clId="{FA7FE342-CEB4-4EF3-9E56-5C30D55176C9}" dt="2022-12-13T04:55:48.888" v="8802"/>
          <ac:spMkLst>
            <pc:docMk/>
            <pc:sldMk cId="3118257026" sldId="5872"/>
            <ac:spMk id="6" creationId="{517DDFFF-6F95-4D92-8C0C-D28C92AB0986}"/>
          </ac:spMkLst>
        </pc:spChg>
        <pc:spChg chg="mod">
          <ac:chgData name="Chen Guo" userId="51a5aa46f81b77aa" providerId="LiveId" clId="{FA7FE342-CEB4-4EF3-9E56-5C30D55176C9}" dt="2022-12-13T04:55:48.888" v="8802"/>
          <ac:spMkLst>
            <pc:docMk/>
            <pc:sldMk cId="3118257026" sldId="5872"/>
            <ac:spMk id="7" creationId="{72B92533-C5E0-45BA-BC95-75302B746869}"/>
          </ac:spMkLst>
        </pc:spChg>
        <pc:spChg chg="add mod">
          <ac:chgData name="Chen Guo" userId="51a5aa46f81b77aa" providerId="LiveId" clId="{FA7FE342-CEB4-4EF3-9E56-5C30D55176C9}" dt="2022-12-13T04:55:51.165" v="8803" actId="1076"/>
          <ac:spMkLst>
            <pc:docMk/>
            <pc:sldMk cId="3118257026" sldId="5872"/>
            <ac:spMk id="8" creationId="{8F678E4C-3567-46C0-B63B-58127F556E9B}"/>
          </ac:spMkLst>
        </pc:spChg>
        <pc:spChg chg="add mod">
          <ac:chgData name="Chen Guo" userId="51a5aa46f81b77aa" providerId="LiveId" clId="{FA7FE342-CEB4-4EF3-9E56-5C30D55176C9}" dt="2022-12-13T04:55:51.165" v="8803" actId="1076"/>
          <ac:spMkLst>
            <pc:docMk/>
            <pc:sldMk cId="3118257026" sldId="5872"/>
            <ac:spMk id="9" creationId="{F4611C61-9D48-4850-8250-17BC06EDC9CB}"/>
          </ac:spMkLst>
        </pc:spChg>
        <pc:spChg chg="add mod">
          <ac:chgData name="Chen Guo" userId="51a5aa46f81b77aa" providerId="LiveId" clId="{FA7FE342-CEB4-4EF3-9E56-5C30D55176C9}" dt="2022-12-13T04:55:51.165" v="8803" actId="1076"/>
          <ac:spMkLst>
            <pc:docMk/>
            <pc:sldMk cId="3118257026" sldId="5872"/>
            <ac:spMk id="10" creationId="{0E1F8B25-50AA-4E79-9C23-C04F4B64C54F}"/>
          </ac:spMkLst>
        </pc:spChg>
        <pc:spChg chg="mod">
          <ac:chgData name="Chen Guo" userId="51a5aa46f81b77aa" providerId="LiveId" clId="{FA7FE342-CEB4-4EF3-9E56-5C30D55176C9}" dt="2022-12-13T04:55:48.888" v="8802"/>
          <ac:spMkLst>
            <pc:docMk/>
            <pc:sldMk cId="3118257026" sldId="5872"/>
            <ac:spMk id="12" creationId="{EAD14C86-5F2E-41E8-BE91-0A611B219DB1}"/>
          </ac:spMkLst>
        </pc:spChg>
        <pc:spChg chg="mod">
          <ac:chgData name="Chen Guo" userId="51a5aa46f81b77aa" providerId="LiveId" clId="{FA7FE342-CEB4-4EF3-9E56-5C30D55176C9}" dt="2022-12-13T04:55:48.888" v="8802"/>
          <ac:spMkLst>
            <pc:docMk/>
            <pc:sldMk cId="3118257026" sldId="5872"/>
            <ac:spMk id="13" creationId="{29660AB0-47CF-48D5-84AF-A6007BD1833F}"/>
          </ac:spMkLst>
        </pc:spChg>
        <pc:spChg chg="mod">
          <ac:chgData name="Chen Guo" userId="51a5aa46f81b77aa" providerId="LiveId" clId="{FA7FE342-CEB4-4EF3-9E56-5C30D55176C9}" dt="2022-12-13T04:55:48.888" v="8802"/>
          <ac:spMkLst>
            <pc:docMk/>
            <pc:sldMk cId="3118257026" sldId="5872"/>
            <ac:spMk id="14" creationId="{FEA52C2C-48D5-457C-AF8F-307BF59E55EB}"/>
          </ac:spMkLst>
        </pc:spChg>
        <pc:spChg chg="mod">
          <ac:chgData name="Chen Guo" userId="51a5aa46f81b77aa" providerId="LiveId" clId="{FA7FE342-CEB4-4EF3-9E56-5C30D55176C9}" dt="2022-12-13T04:55:48.888" v="8802"/>
          <ac:spMkLst>
            <pc:docMk/>
            <pc:sldMk cId="3118257026" sldId="5872"/>
            <ac:spMk id="15" creationId="{21C3384E-3AF6-4AC0-9747-DF8CB3DC3FDA}"/>
          </ac:spMkLst>
        </pc:spChg>
        <pc:spChg chg="mod">
          <ac:chgData name="Chen Guo" userId="51a5aa46f81b77aa" providerId="LiveId" clId="{FA7FE342-CEB4-4EF3-9E56-5C30D55176C9}" dt="2022-12-13T04:55:48.888" v="8802"/>
          <ac:spMkLst>
            <pc:docMk/>
            <pc:sldMk cId="3118257026" sldId="5872"/>
            <ac:spMk id="16" creationId="{3121C73A-D473-4F8E-9CC9-480C94D0D4B9}"/>
          </ac:spMkLst>
        </pc:spChg>
        <pc:spChg chg="add mod">
          <ac:chgData name="Chen Guo" userId="51a5aa46f81b77aa" providerId="LiveId" clId="{FA7FE342-CEB4-4EF3-9E56-5C30D55176C9}" dt="2022-12-13T04:55:51.165" v="8803" actId="1076"/>
          <ac:spMkLst>
            <pc:docMk/>
            <pc:sldMk cId="3118257026" sldId="5872"/>
            <ac:spMk id="17" creationId="{7DD5B8E4-D597-4794-A50A-0809DA5CD86B}"/>
          </ac:spMkLst>
        </pc:spChg>
        <pc:spChg chg="add mod">
          <ac:chgData name="Chen Guo" userId="51a5aa46f81b77aa" providerId="LiveId" clId="{FA7FE342-CEB4-4EF3-9E56-5C30D55176C9}" dt="2022-12-13T04:55:51.165" v="8803" actId="1076"/>
          <ac:spMkLst>
            <pc:docMk/>
            <pc:sldMk cId="3118257026" sldId="5872"/>
            <ac:spMk id="18" creationId="{AEB0AE98-9357-45F1-BBE0-C0E9ECFFEE4B}"/>
          </ac:spMkLst>
        </pc:spChg>
        <pc:spChg chg="add mod">
          <ac:chgData name="Chen Guo" userId="51a5aa46f81b77aa" providerId="LiveId" clId="{FA7FE342-CEB4-4EF3-9E56-5C30D55176C9}" dt="2022-12-13T04:55:51.165" v="8803" actId="1076"/>
          <ac:spMkLst>
            <pc:docMk/>
            <pc:sldMk cId="3118257026" sldId="5872"/>
            <ac:spMk id="19" creationId="{31AF97B8-6A14-4F18-86BA-0E20F2DD6F7D}"/>
          </ac:spMkLst>
        </pc:spChg>
        <pc:spChg chg="add mod">
          <ac:chgData name="Chen Guo" userId="51a5aa46f81b77aa" providerId="LiveId" clId="{FA7FE342-CEB4-4EF3-9E56-5C30D55176C9}" dt="2022-12-13T04:55:51.165" v="8803" actId="1076"/>
          <ac:spMkLst>
            <pc:docMk/>
            <pc:sldMk cId="3118257026" sldId="5872"/>
            <ac:spMk id="20" creationId="{5FDF19A2-C237-482E-B0D3-3E5EDBCF0959}"/>
          </ac:spMkLst>
        </pc:spChg>
        <pc:grpChg chg="add mod">
          <ac:chgData name="Chen Guo" userId="51a5aa46f81b77aa" providerId="LiveId" clId="{FA7FE342-CEB4-4EF3-9E56-5C30D55176C9}" dt="2022-12-13T04:55:51.165" v="8803" actId="1076"/>
          <ac:grpSpMkLst>
            <pc:docMk/>
            <pc:sldMk cId="3118257026" sldId="5872"/>
            <ac:grpSpMk id="5" creationId="{AD3DD2A0-FB14-4341-9293-F30332AADA2E}"/>
          </ac:grpSpMkLst>
        </pc:grpChg>
        <pc:grpChg chg="add mod">
          <ac:chgData name="Chen Guo" userId="51a5aa46f81b77aa" providerId="LiveId" clId="{FA7FE342-CEB4-4EF3-9E56-5C30D55176C9}" dt="2022-12-13T04:55:51.165" v="8803" actId="1076"/>
          <ac:grpSpMkLst>
            <pc:docMk/>
            <pc:sldMk cId="3118257026" sldId="5872"/>
            <ac:grpSpMk id="11" creationId="{50607B52-F86A-467F-81C6-A6AB79295718}"/>
          </ac:grpSpMkLst>
        </pc:grpChg>
        <pc:picChg chg="add mod">
          <ac:chgData name="Chen Guo" userId="51a5aa46f81b77aa" providerId="LiveId" clId="{FA7FE342-CEB4-4EF3-9E56-5C30D55176C9}" dt="2022-12-13T04:56:36.616" v="8807" actId="1076"/>
          <ac:picMkLst>
            <pc:docMk/>
            <pc:sldMk cId="3118257026" sldId="5872"/>
            <ac:picMk id="21" creationId="{A1498F92-B25D-48D1-9BD7-239C096363B4}"/>
          </ac:picMkLst>
        </pc:picChg>
      </pc:sldChg>
    </pc:docChg>
  </pc:docChgLst>
  <pc:docChgLst>
    <pc:chgData name="Chen Guo" userId="51a5aa46f81b77aa" providerId="LiveId" clId="{E518FD85-B6E9-4299-9A85-6CBF85AE60E8}"/>
    <pc:docChg chg="modSld">
      <pc:chgData name="Chen Guo" userId="51a5aa46f81b77aa" providerId="LiveId" clId="{E518FD85-B6E9-4299-9A85-6CBF85AE60E8}" dt="2022-12-15T08:16:10.652" v="15" actId="20577"/>
      <pc:docMkLst>
        <pc:docMk/>
      </pc:docMkLst>
      <pc:sldChg chg="modNotesTx">
        <pc:chgData name="Chen Guo" userId="51a5aa46f81b77aa" providerId="LiveId" clId="{E518FD85-B6E9-4299-9A85-6CBF85AE60E8}" dt="2022-12-15T08:15:42.438" v="0" actId="20577"/>
        <pc:sldMkLst>
          <pc:docMk/>
          <pc:sldMk cId="0" sldId="417"/>
        </pc:sldMkLst>
      </pc:sldChg>
      <pc:sldChg chg="modNotesTx">
        <pc:chgData name="Chen Guo" userId="51a5aa46f81b77aa" providerId="LiveId" clId="{E518FD85-B6E9-4299-9A85-6CBF85AE60E8}" dt="2022-12-15T08:16:10.652" v="15" actId="20577"/>
        <pc:sldMkLst>
          <pc:docMk/>
          <pc:sldMk cId="739773511" sldId="562"/>
        </pc:sldMkLst>
      </pc:sldChg>
      <pc:sldChg chg="modNotesTx">
        <pc:chgData name="Chen Guo" userId="51a5aa46f81b77aa" providerId="LiveId" clId="{E518FD85-B6E9-4299-9A85-6CBF85AE60E8}" dt="2022-12-15T08:15:44.058" v="1" actId="20577"/>
        <pc:sldMkLst>
          <pc:docMk/>
          <pc:sldMk cId="2619589270" sldId="5830"/>
        </pc:sldMkLst>
      </pc:sldChg>
      <pc:sldChg chg="modNotesTx">
        <pc:chgData name="Chen Guo" userId="51a5aa46f81b77aa" providerId="LiveId" clId="{E518FD85-B6E9-4299-9A85-6CBF85AE60E8}" dt="2022-12-15T08:15:45.431" v="2" actId="20577"/>
        <pc:sldMkLst>
          <pc:docMk/>
          <pc:sldMk cId="3647054687" sldId="5834"/>
        </pc:sldMkLst>
      </pc:sldChg>
      <pc:sldChg chg="modNotesTx">
        <pc:chgData name="Chen Guo" userId="51a5aa46f81b77aa" providerId="LiveId" clId="{E518FD85-B6E9-4299-9A85-6CBF85AE60E8}" dt="2022-12-15T08:15:47.567" v="3" actId="20577"/>
        <pc:sldMkLst>
          <pc:docMk/>
          <pc:sldMk cId="1686552039" sldId="5837"/>
        </pc:sldMkLst>
      </pc:sldChg>
      <pc:sldChg chg="modNotesTx">
        <pc:chgData name="Chen Guo" userId="51a5aa46f81b77aa" providerId="LiveId" clId="{E518FD85-B6E9-4299-9A85-6CBF85AE60E8}" dt="2022-12-15T08:15:49.569" v="4" actId="20577"/>
        <pc:sldMkLst>
          <pc:docMk/>
          <pc:sldMk cId="1963491033" sldId="5863"/>
        </pc:sldMkLst>
      </pc:sldChg>
      <pc:sldChg chg="modNotesTx">
        <pc:chgData name="Chen Guo" userId="51a5aa46f81b77aa" providerId="LiveId" clId="{E518FD85-B6E9-4299-9A85-6CBF85AE60E8}" dt="2022-12-15T08:15:51.774" v="5" actId="20577"/>
        <pc:sldMkLst>
          <pc:docMk/>
          <pc:sldMk cId="2918220120" sldId="5864"/>
        </pc:sldMkLst>
      </pc:sldChg>
      <pc:sldChg chg="modNotesTx">
        <pc:chgData name="Chen Guo" userId="51a5aa46f81b77aa" providerId="LiveId" clId="{E518FD85-B6E9-4299-9A85-6CBF85AE60E8}" dt="2022-12-15T08:15:56.273" v="8" actId="20577"/>
        <pc:sldMkLst>
          <pc:docMk/>
          <pc:sldMk cId="1564143630" sldId="5865"/>
        </pc:sldMkLst>
      </pc:sldChg>
      <pc:sldChg chg="modNotesTx">
        <pc:chgData name="Chen Guo" userId="51a5aa46f81b77aa" providerId="LiveId" clId="{E518FD85-B6E9-4299-9A85-6CBF85AE60E8}" dt="2022-12-15T08:15:54.250" v="7" actId="20577"/>
        <pc:sldMkLst>
          <pc:docMk/>
          <pc:sldMk cId="3445668739" sldId="5866"/>
        </pc:sldMkLst>
      </pc:sldChg>
      <pc:sldChg chg="modNotesTx">
        <pc:chgData name="Chen Guo" userId="51a5aa46f81b77aa" providerId="LiveId" clId="{E518FD85-B6E9-4299-9A85-6CBF85AE60E8}" dt="2022-12-15T08:15:58.324" v="9" actId="20577"/>
        <pc:sldMkLst>
          <pc:docMk/>
          <pc:sldMk cId="4292518214" sldId="5867"/>
        </pc:sldMkLst>
      </pc:sldChg>
      <pc:sldChg chg="modNotesTx">
        <pc:chgData name="Chen Guo" userId="51a5aa46f81b77aa" providerId="LiveId" clId="{E518FD85-B6E9-4299-9A85-6CBF85AE60E8}" dt="2022-12-15T08:16:00.302" v="10" actId="20577"/>
        <pc:sldMkLst>
          <pc:docMk/>
          <pc:sldMk cId="1733419957" sldId="5868"/>
        </pc:sldMkLst>
      </pc:sldChg>
      <pc:sldChg chg="modNotesTx">
        <pc:chgData name="Chen Guo" userId="51a5aa46f81b77aa" providerId="LiveId" clId="{E518FD85-B6E9-4299-9A85-6CBF85AE60E8}" dt="2022-12-15T08:16:02.259" v="11" actId="20577"/>
        <pc:sldMkLst>
          <pc:docMk/>
          <pc:sldMk cId="3080194520" sldId="5869"/>
        </pc:sldMkLst>
      </pc:sldChg>
      <pc:sldChg chg="modNotesTx">
        <pc:chgData name="Chen Guo" userId="51a5aa46f81b77aa" providerId="LiveId" clId="{E518FD85-B6E9-4299-9A85-6CBF85AE60E8}" dt="2022-12-15T08:16:04.284" v="12" actId="20577"/>
        <pc:sldMkLst>
          <pc:docMk/>
          <pc:sldMk cId="3699132365" sldId="5870"/>
        </pc:sldMkLst>
      </pc:sldChg>
      <pc:sldChg chg="modNotesTx">
        <pc:chgData name="Chen Guo" userId="51a5aa46f81b77aa" providerId="LiveId" clId="{E518FD85-B6E9-4299-9A85-6CBF85AE60E8}" dt="2022-12-15T08:16:06.355" v="13" actId="20577"/>
        <pc:sldMkLst>
          <pc:docMk/>
          <pc:sldMk cId="1547297106" sldId="5871"/>
        </pc:sldMkLst>
      </pc:sldChg>
      <pc:sldChg chg="modNotesTx">
        <pc:chgData name="Chen Guo" userId="51a5aa46f81b77aa" providerId="LiveId" clId="{E518FD85-B6E9-4299-9A85-6CBF85AE60E8}" dt="2022-12-15T08:16:08.379" v="14" actId="20577"/>
        <pc:sldMkLst>
          <pc:docMk/>
          <pc:sldMk cId="3118257026" sldId="5872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3" cy="4970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8645" y="0"/>
            <a:ext cx="2944283" cy="4970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93C842-1BDF-4111-84C2-98455FEB7B70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08981"/>
            <a:ext cx="2944283" cy="49701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8645" y="9408981"/>
            <a:ext cx="2944283" cy="49701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EFC663-F228-40C7-AAB2-DC411A5C36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8645" y="0"/>
            <a:ext cx="294428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A49DC3-9169-46DC-9F50-C280BAF6E1E9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5250" y="742950"/>
            <a:ext cx="6604000" cy="3714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05350"/>
            <a:ext cx="5435600" cy="44577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08981"/>
            <a:ext cx="294428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8645" y="9408981"/>
            <a:ext cx="294428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EB7920-391D-4879-9CE3-557A22D49E8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5250" y="742950"/>
            <a:ext cx="6604000" cy="3714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EB7920-391D-4879-9CE3-557A22D49E81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EB7920-391D-4879-9CE3-557A22D49E8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3697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EB7920-391D-4879-9CE3-557A22D49E8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7368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EB7920-391D-4879-9CE3-557A22D49E8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2947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EB7920-391D-4879-9CE3-557A22D49E8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2632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EB7920-391D-4879-9CE3-557A22D49E8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7864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EB7920-391D-4879-9CE3-557A22D49E8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5203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EB7920-391D-4879-9CE3-557A22D49E8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4224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EB7920-391D-4879-9CE3-557A22D49E8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8800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EB7920-391D-4879-9CE3-557A22D49E8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8147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lvl="0" indent="0">
              <a:buClr>
                <a:schemeClr val="bg1">
                  <a:lumMod val="65000"/>
                </a:schemeClr>
              </a:buClr>
              <a:buSzPts val="1400"/>
              <a:buFont typeface="Wingdings" panose="05000000000000000000" pitchFamily="2" charset="2"/>
              <a:buNone/>
            </a:pP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EB7920-391D-4879-9CE3-557A22D49E8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4513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EB7920-391D-4879-9CE3-557A22D49E8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8964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EB7920-391D-4879-9CE3-557A22D49E8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6636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EB7920-391D-4879-9CE3-557A22D49E8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1536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EB7920-391D-4879-9CE3-557A22D49E8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0568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014C3-BDCA-4FE0-9035-63BC12B8F1B0}" type="datetime1">
              <a:rPr lang="zh-TW" altLang="en-US" smtClean="0"/>
              <a:t>2022/12/15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88CD5-9A93-443A-B4C3-2066CD629619}" type="datetime1">
              <a:rPr lang="zh-TW" altLang="en-US" smtClean="0"/>
              <a:t>2022/12/15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A25FD-AD5B-483F-BB06-DE2843C8DE9B}" type="datetime1">
              <a:rPr lang="zh-TW" altLang="en-US" smtClean="0"/>
              <a:t>2022/12/15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"/>
          <p:cNvSpPr>
            <a:spLocks noChangeArrowheads="1"/>
          </p:cNvSpPr>
          <p:nvPr/>
        </p:nvSpPr>
        <p:spPr bwMode="auto">
          <a:xfrm>
            <a:off x="395819" y="828675"/>
            <a:ext cx="11341100" cy="46038"/>
          </a:xfrm>
          <a:custGeom>
            <a:avLst/>
            <a:gdLst>
              <a:gd name="G0" fmla="+- 585 0 0"/>
            </a:gdLst>
            <a:ahLst/>
            <a:cxnLst>
              <a:cxn ang="0">
                <a:pos x="0" y="0"/>
              </a:cxn>
              <a:cxn ang="0">
                <a:pos x="585" y="0"/>
              </a:cxn>
              <a:cxn ang="0">
                <a:pos x="585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</a:ln>
        </p:spPr>
        <p:txBody>
          <a:bodyPr/>
          <a:lstStyle/>
          <a:p>
            <a:pPr>
              <a:defRPr/>
            </a:pPr>
            <a:endParaRPr lang="zh-CN" altLang="zh-CN" sz="1800" i="0">
              <a:ea typeface="宋体" panose="0201060003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5085" y="100013"/>
            <a:ext cx="11281833" cy="628652"/>
          </a:xfrm>
          <a:prstGeom prst="rect">
            <a:avLst/>
          </a:prstGeom>
        </p:spPr>
        <p:txBody>
          <a:bodyPr/>
          <a:lstStyle>
            <a:lvl1pPr>
              <a:defRPr sz="3200" baseline="0">
                <a:latin typeface="Times New Roman" panose="02020603050405020304" pitchFamily="18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334435" y="962025"/>
            <a:ext cx="11461751" cy="5662615"/>
          </a:xfrm>
          <a:prstGeom prst="rect">
            <a:avLst/>
          </a:prstGeom>
        </p:spPr>
        <p:txBody>
          <a:bodyPr/>
          <a:lstStyle>
            <a:lvl1pPr>
              <a:defRPr sz="2800" baseline="0">
                <a:latin typeface="Times New Roman" panose="02020603050405020304" pitchFamily="18" charset="0"/>
              </a:defRPr>
            </a:lvl1pPr>
            <a:lvl2pPr marL="681355" indent="-327660">
              <a:buFont typeface="Wingdings" panose="05000000000000000000" pitchFamily="2" charset="2"/>
              <a:buChar char="l"/>
              <a:defRPr sz="2400" baseline="0">
                <a:latin typeface="Times New Roman" panose="02020603050405020304" pitchFamily="18" charset="0"/>
              </a:defRPr>
            </a:lvl2pPr>
            <a:lvl3pPr marL="978535" indent="-296545">
              <a:buFont typeface="Wingdings" panose="05000000000000000000" pitchFamily="2" charset="2"/>
              <a:buChar char="ü"/>
              <a:defRPr sz="2000" baseline="0">
                <a:latin typeface="Times New Roman" panose="02020603050405020304" pitchFamily="18" charset="0"/>
              </a:defRPr>
            </a:lvl3pPr>
            <a:lvl4pPr>
              <a:defRPr sz="1800" baseline="0">
                <a:latin typeface="Times New Roman" panose="02020603050405020304" pitchFamily="18" charset="0"/>
              </a:defRPr>
            </a:lvl4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9276355" y="6381750"/>
            <a:ext cx="2603500" cy="476250"/>
          </a:xfrm>
          <a:prstGeom prst="rect">
            <a:avLst/>
          </a:prstGeom>
        </p:spPr>
        <p:txBody>
          <a:bodyPr/>
          <a:lstStyle>
            <a:lvl1pPr algn="r">
              <a:defRPr sz="750" i="0"/>
            </a:lvl1pPr>
          </a:lstStyle>
          <a:p>
            <a:endParaRPr lang="zh-CN" altLang="en-US"/>
          </a:p>
        </p:txBody>
      </p:sp>
    </p:spTree>
  </p:cSld>
  <p:clrMapOvr>
    <a:masterClrMapping/>
  </p:clrMapOvr>
  <p:transition>
    <p:sndAc>
      <p:stSnd>
        <p:snd r:embed="rId1" name="camera.wav"/>
      </p:stSnd>
    </p:sndAc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4571973"/>
            <a:ext cx="12192000" cy="2286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1487800" y="0"/>
            <a:ext cx="9216400" cy="4572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buFont typeface="Libre Baskerville"/>
              <a:defRPr sz="6000"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ctr">
              <a:spcBef>
                <a:spcPts val="0"/>
              </a:spcBef>
              <a:buSzPct val="100000"/>
              <a:buFont typeface="Libre Baskerville"/>
              <a:defRPr sz="6000"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algn="ctr">
              <a:spcBef>
                <a:spcPts val="0"/>
              </a:spcBef>
              <a:buSzPct val="100000"/>
              <a:buFont typeface="Libre Baskerville"/>
              <a:defRPr sz="6000"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algn="ctr">
              <a:spcBef>
                <a:spcPts val="0"/>
              </a:spcBef>
              <a:buSzPct val="100000"/>
              <a:buFont typeface="Libre Baskerville"/>
              <a:defRPr sz="6000"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algn="ctr">
              <a:spcBef>
                <a:spcPts val="0"/>
              </a:spcBef>
              <a:buSzPct val="100000"/>
              <a:buFont typeface="Libre Baskerville"/>
              <a:defRPr sz="6000"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algn="ctr">
              <a:spcBef>
                <a:spcPts val="0"/>
              </a:spcBef>
              <a:buSzPct val="100000"/>
              <a:buFont typeface="Libre Baskerville"/>
              <a:defRPr sz="6000"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algn="ctr">
              <a:spcBef>
                <a:spcPts val="0"/>
              </a:spcBef>
              <a:buSzPct val="100000"/>
              <a:buFont typeface="Libre Baskerville"/>
              <a:defRPr sz="6000"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algn="ctr">
              <a:spcBef>
                <a:spcPts val="0"/>
              </a:spcBef>
              <a:buSzPct val="100000"/>
              <a:buFont typeface="Libre Baskerville"/>
              <a:defRPr sz="6000"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algn="ctr">
              <a:spcBef>
                <a:spcPts val="0"/>
              </a:spcBef>
              <a:buSzPct val="100000"/>
              <a:buFont typeface="Libre Baskerville"/>
              <a:defRPr sz="6000"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+ 1 column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1351100" y="0"/>
            <a:ext cx="9489600" cy="9496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1351100" y="2011367"/>
            <a:ext cx="9489600" cy="4251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sldNum" idx="12"/>
          </p:nvPr>
        </p:nvSpPr>
        <p:spPr>
          <a:xfrm>
            <a:off x="51184" y="6333200"/>
            <a:ext cx="12140800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  <p:sp>
        <p:nvSpPr>
          <p:cNvPr id="26" name="Shape 26"/>
          <p:cNvSpPr/>
          <p:nvPr/>
        </p:nvSpPr>
        <p:spPr>
          <a:xfrm>
            <a:off x="0" y="949800"/>
            <a:ext cx="12192000" cy="876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80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+ 3 column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1351100" y="0"/>
            <a:ext cx="9489600" cy="9496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609600" y="2059600"/>
            <a:ext cx="3509200" cy="4203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600">
                <a:solidFill>
                  <a:srgbClr val="8A0A36"/>
                </a:solidFill>
              </a:defRPr>
            </a:lvl1pPr>
            <a:lvl2pPr lvl="1" rtl="0">
              <a:spcBef>
                <a:spcPts val="0"/>
              </a:spcBef>
              <a:buSzPct val="100000"/>
              <a:defRPr sz="1600"/>
            </a:lvl2pPr>
            <a:lvl3pPr lvl="2" rtl="0">
              <a:spcBef>
                <a:spcPts val="0"/>
              </a:spcBef>
              <a:buSzPct val="100000"/>
              <a:defRPr sz="1600"/>
            </a:lvl3pPr>
            <a:lvl4pPr lvl="3" rtl="0">
              <a:spcBef>
                <a:spcPts val="0"/>
              </a:spcBef>
              <a:buSzPct val="100000"/>
              <a:defRPr sz="1600"/>
            </a:lvl4pPr>
            <a:lvl5pPr lvl="4" rtl="0">
              <a:spcBef>
                <a:spcPts val="0"/>
              </a:spcBef>
              <a:buSzPct val="100000"/>
              <a:defRPr sz="1600"/>
            </a:lvl5pPr>
            <a:lvl6pPr lvl="5" rtl="0">
              <a:spcBef>
                <a:spcPts val="0"/>
              </a:spcBef>
              <a:buSzPct val="100000"/>
              <a:defRPr sz="1600"/>
            </a:lvl6pPr>
            <a:lvl7pPr lvl="6" rtl="0">
              <a:spcBef>
                <a:spcPts val="0"/>
              </a:spcBef>
              <a:buSzPct val="100000"/>
              <a:defRPr sz="1600"/>
            </a:lvl7pPr>
            <a:lvl8pPr lvl="7" rtl="0">
              <a:spcBef>
                <a:spcPts val="0"/>
              </a:spcBef>
              <a:buSzPct val="100000"/>
              <a:defRPr sz="1600"/>
            </a:lvl8pPr>
            <a:lvl9pPr lvl="8" rtl="0">
              <a:spcBef>
                <a:spcPts val="0"/>
              </a:spcBef>
              <a:buSzPct val="100000"/>
              <a:defRPr sz="1600"/>
            </a:lvl9pPr>
          </a:lstStyle>
          <a:p>
            <a:endParaRPr dirty="0"/>
          </a:p>
        </p:txBody>
      </p:sp>
      <p:sp>
        <p:nvSpPr>
          <p:cNvPr id="36" name="Shape 36"/>
          <p:cNvSpPr txBox="1">
            <a:spLocks noGrp="1"/>
          </p:cNvSpPr>
          <p:nvPr>
            <p:ph type="body" idx="2"/>
          </p:nvPr>
        </p:nvSpPr>
        <p:spPr>
          <a:xfrm>
            <a:off x="4298616" y="2059600"/>
            <a:ext cx="3509200" cy="4203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600"/>
            </a:lvl1pPr>
            <a:lvl2pPr lvl="1" rtl="0">
              <a:spcBef>
                <a:spcPts val="0"/>
              </a:spcBef>
              <a:buSzPct val="100000"/>
              <a:defRPr sz="1600"/>
            </a:lvl2pPr>
            <a:lvl3pPr lvl="2" rtl="0">
              <a:spcBef>
                <a:spcPts val="0"/>
              </a:spcBef>
              <a:buSzPct val="100000"/>
              <a:defRPr sz="1600"/>
            </a:lvl3pPr>
            <a:lvl4pPr lvl="3" rtl="0">
              <a:spcBef>
                <a:spcPts val="0"/>
              </a:spcBef>
              <a:buSzPct val="100000"/>
              <a:defRPr sz="1600"/>
            </a:lvl4pPr>
            <a:lvl5pPr lvl="4" rtl="0">
              <a:spcBef>
                <a:spcPts val="0"/>
              </a:spcBef>
              <a:buSzPct val="100000"/>
              <a:defRPr sz="1600"/>
            </a:lvl5pPr>
            <a:lvl6pPr lvl="5" rtl="0">
              <a:spcBef>
                <a:spcPts val="0"/>
              </a:spcBef>
              <a:buSzPct val="100000"/>
              <a:defRPr sz="1600"/>
            </a:lvl6pPr>
            <a:lvl7pPr lvl="6" rtl="0">
              <a:spcBef>
                <a:spcPts val="0"/>
              </a:spcBef>
              <a:buSzPct val="100000"/>
              <a:defRPr sz="1600"/>
            </a:lvl7pPr>
            <a:lvl8pPr lvl="7" rtl="0">
              <a:spcBef>
                <a:spcPts val="0"/>
              </a:spcBef>
              <a:buSzPct val="100000"/>
              <a:defRPr sz="1600"/>
            </a:lvl8pPr>
            <a:lvl9pPr lvl="8" rtl="0">
              <a:spcBef>
                <a:spcPts val="0"/>
              </a:spcBef>
              <a:buSzPct val="100000"/>
              <a:defRPr sz="1600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3"/>
          </p:nvPr>
        </p:nvSpPr>
        <p:spPr>
          <a:xfrm>
            <a:off x="7987633" y="2059600"/>
            <a:ext cx="3509200" cy="4203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600"/>
            </a:lvl1pPr>
            <a:lvl2pPr lvl="1" rtl="0">
              <a:spcBef>
                <a:spcPts val="0"/>
              </a:spcBef>
              <a:buSzPct val="100000"/>
              <a:defRPr sz="1600"/>
            </a:lvl2pPr>
            <a:lvl3pPr lvl="2" rtl="0">
              <a:spcBef>
                <a:spcPts val="0"/>
              </a:spcBef>
              <a:buSzPct val="100000"/>
              <a:defRPr sz="1600"/>
            </a:lvl3pPr>
            <a:lvl4pPr lvl="3" rtl="0">
              <a:spcBef>
                <a:spcPts val="0"/>
              </a:spcBef>
              <a:buSzPct val="100000"/>
              <a:defRPr sz="1600"/>
            </a:lvl4pPr>
            <a:lvl5pPr lvl="4" rtl="0">
              <a:spcBef>
                <a:spcPts val="0"/>
              </a:spcBef>
              <a:buSzPct val="100000"/>
              <a:defRPr sz="1600"/>
            </a:lvl5pPr>
            <a:lvl6pPr lvl="5" rtl="0">
              <a:spcBef>
                <a:spcPts val="0"/>
              </a:spcBef>
              <a:buSzPct val="100000"/>
              <a:defRPr sz="1600"/>
            </a:lvl6pPr>
            <a:lvl7pPr lvl="6" rtl="0">
              <a:spcBef>
                <a:spcPts val="0"/>
              </a:spcBef>
              <a:buSzPct val="100000"/>
              <a:defRPr sz="1600"/>
            </a:lvl7pPr>
            <a:lvl8pPr lvl="7" rtl="0">
              <a:spcBef>
                <a:spcPts val="0"/>
              </a:spcBef>
              <a:buSzPct val="100000"/>
              <a:defRPr sz="1600"/>
            </a:lvl8pPr>
            <a:lvl9pPr lvl="8" rtl="0">
              <a:spcBef>
                <a:spcPts val="0"/>
              </a:spcBef>
              <a:buSzPct val="100000"/>
              <a:defRPr sz="16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51184" y="6333200"/>
            <a:ext cx="12140800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  <p:sp>
        <p:nvSpPr>
          <p:cNvPr id="39" name="Shape 39"/>
          <p:cNvSpPr/>
          <p:nvPr/>
        </p:nvSpPr>
        <p:spPr>
          <a:xfrm>
            <a:off x="0" y="949800"/>
            <a:ext cx="12192000" cy="876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80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tion Reverse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 rot="10800000" flipH="1">
            <a:off x="0" y="5758400"/>
            <a:ext cx="12192000" cy="109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50" name="Shape 50"/>
          <p:cNvSpPr/>
          <p:nvPr/>
        </p:nvSpPr>
        <p:spPr>
          <a:xfrm rot="10800000" flipH="1">
            <a:off x="0" y="167"/>
            <a:ext cx="12192000" cy="5291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609600" y="5875079"/>
            <a:ext cx="10972800" cy="692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spcBef>
                <a:spcPts val="360"/>
              </a:spcBef>
              <a:buClr>
                <a:srgbClr val="434343"/>
              </a:buClr>
              <a:buSzPct val="100000"/>
              <a:buNone/>
              <a:defRPr sz="1400" i="1">
                <a:solidFill>
                  <a:srgbClr val="434343"/>
                </a:solidFill>
              </a:defRPr>
            </a:lvl1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51184" y="6333200"/>
            <a:ext cx="12140800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-GB" smtClean="0">
                <a:solidFill>
                  <a:srgbClr val="8A0A36"/>
                </a:solidFill>
              </a:rPr>
              <a:t>‹#›</a:t>
            </a:fld>
            <a:endParaRPr lang="en-GB">
              <a:solidFill>
                <a:srgbClr val="8A0A36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51184" y="6333200"/>
            <a:ext cx="12140800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Reversed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51184" y="6333200"/>
            <a:ext cx="12140800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-GB" smtClean="0">
                <a:solidFill>
                  <a:srgbClr val="8A0A36"/>
                </a:solidFill>
              </a:rPr>
              <a:t>‹#›</a:t>
            </a:fld>
            <a:endParaRPr lang="en-GB">
              <a:solidFill>
                <a:srgbClr val="8A0A36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8" name="Title 1"/>
          <p:cNvSpPr txBox="1"/>
          <p:nvPr userDrawn="1"/>
        </p:nvSpPr>
        <p:spPr>
          <a:xfrm>
            <a:off x="595808" y="26064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4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38BB5-3F12-4DC0-82D3-27AB30F562B0}" type="datetime1">
              <a:rPr lang="zh-TW" altLang="en-US" smtClean="0"/>
              <a:t>2022/12/15</a:t>
            </a:fld>
            <a:endParaRPr lang="zh-TW" alt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F68AB-AA89-447D-B2A7-1652734893A1}" type="datetime1">
              <a:rPr lang="zh-TW" altLang="en-US" smtClean="0"/>
              <a:t>2022/12/15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DF793-2CCD-42AB-AC4A-B68F1F71CB81}" type="datetime1">
              <a:rPr lang="zh-TW" altLang="en-US" smtClean="0"/>
              <a:t>2022/12/15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65C38-F7CD-4E53-876E-2151BAEA1B19}" type="datetime1">
              <a:rPr lang="zh-TW" altLang="en-US" smtClean="0"/>
              <a:t>2022/12/15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56E7B-46B4-49DB-9533-076B75CAC18B}" type="datetime1">
              <a:rPr lang="zh-TW" altLang="en-US" smtClean="0"/>
              <a:t>2022/12/15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0" y="0"/>
            <a:ext cx="12192000" cy="1700808"/>
          </a:xfrm>
          <a:prstGeom prst="rect">
            <a:avLst/>
          </a:prstGeom>
          <a:solidFill>
            <a:srgbClr val="6D0F6D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3C8F7-B3CC-4E5F-9A9B-EF392F19D0DF}" type="datetime1">
              <a:rPr lang="zh-TW" altLang="en-US" smtClean="0"/>
              <a:t>2022/12/15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916C9-EE4C-4E71-A42D-B0FDEA7DB1B0}" type="datetime1">
              <a:rPr lang="zh-TW" altLang="en-US" smtClean="0"/>
              <a:t>2022/12/15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E4B30-40D5-4FB5-91F8-04CB522866EF}" type="datetime1">
              <a:rPr lang="zh-TW" altLang="en-US" smtClean="0"/>
              <a:t>2022/12/15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3F0042-A8F6-4D51-BEE1-D82070F5DDC6}" type="datetime1">
              <a:rPr lang="zh-TW" altLang="en-US" smtClean="0"/>
              <a:t>2022/12/15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6D0F6D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351100" y="0"/>
            <a:ext cx="9489600" cy="94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Clr>
                <a:srgbClr val="FFFFFF"/>
              </a:buClr>
              <a:buFont typeface="Montserrat"/>
              <a:buNone/>
              <a:defRPr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buClr>
                <a:srgbClr val="FFFFFF"/>
              </a:buClr>
              <a:buFont typeface="Montserrat"/>
              <a:buNone/>
              <a:defRPr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buClr>
                <a:srgbClr val="FFFFFF"/>
              </a:buClr>
              <a:buFont typeface="Montserrat"/>
              <a:buNone/>
              <a:defRPr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buClr>
                <a:srgbClr val="FFFFFF"/>
              </a:buClr>
              <a:buFont typeface="Montserrat"/>
              <a:buNone/>
              <a:defRPr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buClr>
                <a:srgbClr val="FFFFFF"/>
              </a:buClr>
              <a:buFont typeface="Montserrat"/>
              <a:buNone/>
              <a:defRPr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buClr>
                <a:srgbClr val="FFFFFF"/>
              </a:buClr>
              <a:buFont typeface="Montserrat"/>
              <a:buNone/>
              <a:defRPr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buClr>
                <a:srgbClr val="FFFFFF"/>
              </a:buClr>
              <a:buFont typeface="Montserrat"/>
              <a:buNone/>
              <a:defRPr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buClr>
                <a:srgbClr val="FFFFFF"/>
              </a:buClr>
              <a:buFont typeface="Montserrat"/>
              <a:buNone/>
              <a:defRPr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buClr>
                <a:srgbClr val="FFFFFF"/>
              </a:buClr>
              <a:buFont typeface="Montserrat"/>
              <a:buNone/>
              <a:defRPr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351100" y="2316167"/>
            <a:ext cx="9489600" cy="4251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FFFFFF"/>
              </a:buClr>
              <a:buSzPct val="100000"/>
              <a:buFont typeface="Libre Baskerville"/>
              <a:buChar char="▪"/>
              <a:defRPr sz="2400">
                <a:solidFill>
                  <a:srgbClr val="FFFFFF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>
              <a:spcBef>
                <a:spcPts val="480"/>
              </a:spcBef>
              <a:buClr>
                <a:srgbClr val="FFFFFF"/>
              </a:buClr>
              <a:buSzPct val="100000"/>
              <a:buFont typeface="Libre Baskerville"/>
              <a:buChar char="▫"/>
              <a:defRPr sz="2400">
                <a:solidFill>
                  <a:srgbClr val="FFFFFF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>
              <a:spcBef>
                <a:spcPts val="480"/>
              </a:spcBef>
              <a:buClr>
                <a:srgbClr val="FFFFFF"/>
              </a:buClr>
              <a:buSzPct val="100000"/>
              <a:buFont typeface="Libre Baskerville"/>
              <a:buChar char="▫"/>
              <a:defRPr sz="2400">
                <a:solidFill>
                  <a:srgbClr val="FFFFFF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>
              <a:spcBef>
                <a:spcPts val="360"/>
              </a:spcBef>
              <a:buClr>
                <a:srgbClr val="FFFFFF"/>
              </a:buClr>
              <a:buSzPct val="100000"/>
              <a:buFont typeface="Libre Baskerville"/>
              <a:buChar char="▫"/>
              <a:defRPr sz="2400">
                <a:solidFill>
                  <a:srgbClr val="FFFFFF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>
              <a:spcBef>
                <a:spcPts val="360"/>
              </a:spcBef>
              <a:buClr>
                <a:srgbClr val="FFFFFF"/>
              </a:buClr>
              <a:buSzPct val="100000"/>
              <a:buFont typeface="Libre Baskerville"/>
              <a:buChar char="▫"/>
              <a:defRPr sz="2400">
                <a:solidFill>
                  <a:srgbClr val="FFFFFF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>
              <a:spcBef>
                <a:spcPts val="360"/>
              </a:spcBef>
              <a:buClr>
                <a:srgbClr val="FFFFFF"/>
              </a:buClr>
              <a:buSzPct val="100000"/>
              <a:buFont typeface="Libre Baskerville"/>
              <a:buChar char="▫"/>
              <a:defRPr sz="2400">
                <a:solidFill>
                  <a:srgbClr val="FFFFFF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>
              <a:spcBef>
                <a:spcPts val="360"/>
              </a:spcBef>
              <a:buClr>
                <a:srgbClr val="FFFFFF"/>
              </a:buClr>
              <a:buSzPct val="100000"/>
              <a:buFont typeface="Libre Baskerville"/>
              <a:buChar char="▫"/>
              <a:defRPr sz="2400">
                <a:solidFill>
                  <a:srgbClr val="FFFFFF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>
              <a:spcBef>
                <a:spcPts val="360"/>
              </a:spcBef>
              <a:buClr>
                <a:srgbClr val="FFFFFF"/>
              </a:buClr>
              <a:buSzPct val="100000"/>
              <a:buFont typeface="Libre Baskerville"/>
              <a:buChar char="▫"/>
              <a:defRPr sz="2400">
                <a:solidFill>
                  <a:srgbClr val="FFFFFF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>
              <a:spcBef>
                <a:spcPts val="360"/>
              </a:spcBef>
              <a:buClr>
                <a:srgbClr val="FFFFFF"/>
              </a:buClr>
              <a:buSzPct val="100000"/>
              <a:buFont typeface="Libre Baskerville"/>
              <a:buChar char="▫"/>
              <a:defRPr sz="2400">
                <a:solidFill>
                  <a:srgbClr val="FFFFFF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51184" y="6333200"/>
            <a:ext cx="12140800" cy="52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fld id="{00000000-1234-1234-1234-123412341234}" type="slidenum">
              <a:rPr lang="en-GB" sz="1200" smtClean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lang="en-GB" sz="12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D0F6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844825"/>
            <a:ext cx="12192000" cy="1470025"/>
          </a:xfrm>
        </p:spPr>
        <p:txBody>
          <a:bodyPr>
            <a:noAutofit/>
          </a:bodyPr>
          <a:lstStyle/>
          <a:p>
            <a:r>
              <a:rPr lang="en-US" altLang="zh-CN" sz="3600" b="1" i="1" dirty="0">
                <a:solidFill>
                  <a:schemeClr val="bg1"/>
                </a:solidFill>
              </a:rPr>
              <a:t>Introduction of Ego4D and Ego4D Challenges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>
                <a:solidFill>
                  <a:schemeClr val="bg1"/>
                </a:solidFill>
              </a:rPr>
              <a:t>1</a:t>
            </a:fld>
            <a:endParaRPr lang="zh-TW" altLang="en-US">
              <a:solidFill>
                <a:schemeClr val="bg1"/>
              </a:solidFill>
            </a:endParaRPr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1343472" y="4093361"/>
            <a:ext cx="9433047" cy="345432"/>
          </a:xfrm>
        </p:spPr>
        <p:txBody>
          <a:bodyPr>
            <a:noAutofit/>
          </a:bodyPr>
          <a:lstStyle/>
          <a:p>
            <a:r>
              <a:rPr lang="en-US" sz="3600" baseline="30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Guo Chen</a:t>
            </a:r>
          </a:p>
        </p:txBody>
      </p:sp>
      <p:sp>
        <p:nvSpPr>
          <p:cNvPr id="8" name="Subtitle 2"/>
          <p:cNvSpPr txBox="1"/>
          <p:nvPr/>
        </p:nvSpPr>
        <p:spPr>
          <a:xfrm>
            <a:off x="1808878" y="4453897"/>
            <a:ext cx="8391579" cy="126546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Nanjing University &amp; Shanghai AI Lab</a:t>
            </a:r>
            <a:endParaRPr lang="zh-CN" altLang="en-US" sz="2800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12192000" cy="128016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 rot="10800000">
            <a:off x="0" y="5577840"/>
            <a:ext cx="12192000" cy="128016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A91A8FC-EA27-3841-8A6A-D1A766DA0EB4}"/>
              </a:ext>
            </a:extLst>
          </p:cNvPr>
          <p:cNvSpPr txBox="1"/>
          <p:nvPr/>
        </p:nvSpPr>
        <p:spPr>
          <a:xfrm>
            <a:off x="5669280" y="151180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b="0" i="1" dirty="0">
              <a:latin typeface="Cambria Math" panose="020405030504060302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>
            <a:noAutofit/>
          </a:bodyPr>
          <a:lstStyle/>
          <a:p>
            <a:pPr lvl="0" algn="l">
              <a:lnSpc>
                <a:spcPct val="110000"/>
              </a:lnSpc>
              <a:spcBef>
                <a:spcPts val="0"/>
              </a:spcBef>
              <a:buClr>
                <a:srgbClr val="595959"/>
              </a:buClr>
              <a:buSzPts val="2400"/>
            </a:pPr>
            <a:r>
              <a:rPr lang="en-US" altLang="zh-CN" sz="4000" b="1" dirty="0">
                <a:solidFill>
                  <a:schemeClr val="bg1"/>
                </a:solidFill>
                <a:ea typeface="Lato"/>
                <a:cs typeface="Lato"/>
                <a:sym typeface="Lato"/>
              </a:rPr>
              <a:t>Outline</a:t>
            </a:r>
          </a:p>
        </p:txBody>
      </p:sp>
      <p:sp>
        <p:nvSpPr>
          <p:cNvPr id="116" name="Google Shape;358;p21">
            <a:extLst>
              <a:ext uri="{FF2B5EF4-FFF2-40B4-BE49-F238E27FC236}">
                <a16:creationId xmlns:a16="http://schemas.microsoft.com/office/drawing/2014/main" id="{70F7D94E-D14E-C848-AAFC-3AF93ED4C916}"/>
              </a:ext>
            </a:extLst>
          </p:cNvPr>
          <p:cNvSpPr txBox="1"/>
          <p:nvPr/>
        </p:nvSpPr>
        <p:spPr>
          <a:xfrm>
            <a:off x="839416" y="2276872"/>
            <a:ext cx="10742984" cy="2646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825500" lvl="0" indent="-685800">
              <a:buClr>
                <a:schemeClr val="bg1">
                  <a:lumMod val="85000"/>
                </a:schemeClr>
              </a:buClr>
              <a:buSzPts val="1400"/>
              <a:buFont typeface="Wingdings" panose="05000000000000000000" pitchFamily="2" charset="2"/>
              <a:buChar char="l"/>
            </a:pPr>
            <a:r>
              <a:rPr lang="en-US" altLang="zh-CN" sz="4000" dirty="0">
                <a:solidFill>
                  <a:schemeClr val="bg1">
                    <a:lumMod val="65000"/>
                  </a:schemeClr>
                </a:solidFill>
                <a:ea typeface="Lato"/>
                <a:cs typeface="Lato"/>
                <a:sym typeface="Lato"/>
              </a:rPr>
              <a:t>Background of Ego4D Dataset</a:t>
            </a:r>
          </a:p>
          <a:p>
            <a:pPr marL="825500" lvl="0" indent="-685800">
              <a:buClr>
                <a:schemeClr val="bg1">
                  <a:lumMod val="65000"/>
                </a:schemeClr>
              </a:buClr>
              <a:buSzPts val="1400"/>
              <a:buFont typeface="Wingdings" panose="05000000000000000000" pitchFamily="2" charset="2"/>
              <a:buChar char="l"/>
            </a:pPr>
            <a:r>
              <a:rPr lang="en-US" altLang="zh-CN" sz="4000" dirty="0">
                <a:solidFill>
                  <a:schemeClr val="bg1">
                    <a:lumMod val="65000"/>
                  </a:schemeClr>
                </a:solidFill>
                <a:ea typeface="Lato"/>
                <a:cs typeface="Lato"/>
                <a:sym typeface="Lato"/>
              </a:rPr>
              <a:t>Benchmark Tasks for Ego4D</a:t>
            </a:r>
          </a:p>
          <a:p>
            <a:pPr marL="825500" indent="-685800">
              <a:buClr>
                <a:schemeClr val="bg1">
                  <a:lumMod val="65000"/>
                </a:schemeClr>
              </a:buClr>
              <a:buSzPts val="1400"/>
              <a:buFont typeface="Wingdings" panose="05000000000000000000" pitchFamily="2" charset="2"/>
              <a:buChar char="l"/>
            </a:pPr>
            <a:r>
              <a:rPr lang="en-US" altLang="zh-CN" sz="4000" b="1" dirty="0">
                <a:solidFill>
                  <a:srgbClr val="7030A0"/>
                </a:solidFill>
                <a:sym typeface="Lato"/>
              </a:rPr>
              <a:t>Ego4D Challenge</a:t>
            </a:r>
          </a:p>
          <a:p>
            <a:pPr marL="825500" lvl="0" indent="-685800">
              <a:buClr>
                <a:schemeClr val="bg1">
                  <a:lumMod val="50000"/>
                </a:schemeClr>
              </a:buClr>
              <a:buSzPts val="1400"/>
              <a:buFont typeface="Wingdings" panose="05000000000000000000" pitchFamily="2" charset="2"/>
              <a:buChar char="l"/>
            </a:pPr>
            <a:r>
              <a:rPr lang="en-US" altLang="zh-CN" sz="4000" dirty="0">
                <a:solidFill>
                  <a:schemeClr val="bg1">
                    <a:lumMod val="65000"/>
                  </a:schemeClr>
                </a:solidFill>
                <a:ea typeface="Lato"/>
                <a:cs typeface="Lato"/>
                <a:sym typeface="Lato"/>
              </a:rPr>
              <a:t>Our solution on ECCV2022</a:t>
            </a:r>
          </a:p>
        </p:txBody>
      </p:sp>
    </p:spTree>
    <p:extLst>
      <p:ext uri="{BB962C8B-B14F-4D97-AF65-F5344CB8AC3E}">
        <p14:creationId xmlns:p14="http://schemas.microsoft.com/office/powerpoint/2010/main" val="17334199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57238C0A-9751-9241-A9EA-040475740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11</a:t>
            </a:fld>
            <a:endParaRPr lang="zh-TW" alt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1F97EDD-6559-2D4C-9F36-784C86CEC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>
            <a:noAutofit/>
          </a:bodyPr>
          <a:lstStyle/>
          <a:p>
            <a:pPr lvl="0" algn="l">
              <a:lnSpc>
                <a:spcPct val="110000"/>
              </a:lnSpc>
              <a:spcBef>
                <a:spcPts val="0"/>
              </a:spcBef>
              <a:buClr>
                <a:srgbClr val="595959"/>
              </a:buClr>
              <a:buSzPts val="2400"/>
            </a:pPr>
            <a:r>
              <a:rPr lang="en-US" altLang="zh-CN" sz="4000" b="1" dirty="0">
                <a:solidFill>
                  <a:schemeClr val="bg1"/>
                </a:solidFill>
                <a:ea typeface="Lato"/>
                <a:cs typeface="Lato"/>
                <a:sym typeface="Lato"/>
              </a:rPr>
              <a:t>CVPR2022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197F567-3B06-4CC0-97D6-CD45D7DD37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424" y="1863617"/>
            <a:ext cx="10031760" cy="4675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1945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57238C0A-9751-9241-A9EA-040475740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12</a:t>
            </a:fld>
            <a:endParaRPr lang="zh-TW" alt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1F97EDD-6559-2D4C-9F36-784C86CEC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>
            <a:noAutofit/>
          </a:bodyPr>
          <a:lstStyle/>
          <a:p>
            <a:pPr lvl="0" algn="l">
              <a:lnSpc>
                <a:spcPct val="110000"/>
              </a:lnSpc>
              <a:spcBef>
                <a:spcPts val="0"/>
              </a:spcBef>
              <a:buClr>
                <a:srgbClr val="595959"/>
              </a:buClr>
              <a:buSzPts val="2400"/>
            </a:pPr>
            <a:r>
              <a:rPr lang="en-US" altLang="zh-CN" sz="4000" b="1" dirty="0">
                <a:solidFill>
                  <a:schemeClr val="bg1"/>
                </a:solidFill>
                <a:ea typeface="Lato"/>
                <a:cs typeface="Lato"/>
                <a:sym typeface="Lato"/>
              </a:rPr>
              <a:t>ECCV2022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B028A0B-C181-4E44-AA33-4C14A73E72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424" y="1988840"/>
            <a:ext cx="10027968" cy="4367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1323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>
            <a:noAutofit/>
          </a:bodyPr>
          <a:lstStyle/>
          <a:p>
            <a:pPr lvl="0" algn="l">
              <a:lnSpc>
                <a:spcPct val="110000"/>
              </a:lnSpc>
              <a:spcBef>
                <a:spcPts val="0"/>
              </a:spcBef>
              <a:buClr>
                <a:srgbClr val="595959"/>
              </a:buClr>
              <a:buSzPts val="2400"/>
            </a:pPr>
            <a:r>
              <a:rPr lang="en-US" altLang="zh-CN" sz="4000" b="1" dirty="0">
                <a:solidFill>
                  <a:schemeClr val="bg1"/>
                </a:solidFill>
                <a:ea typeface="Lato"/>
                <a:cs typeface="Lato"/>
                <a:sym typeface="Lato"/>
              </a:rPr>
              <a:t>Outline</a:t>
            </a:r>
          </a:p>
        </p:txBody>
      </p:sp>
      <p:sp>
        <p:nvSpPr>
          <p:cNvPr id="116" name="Google Shape;358;p21">
            <a:extLst>
              <a:ext uri="{FF2B5EF4-FFF2-40B4-BE49-F238E27FC236}">
                <a16:creationId xmlns:a16="http://schemas.microsoft.com/office/drawing/2014/main" id="{70F7D94E-D14E-C848-AAFC-3AF93ED4C916}"/>
              </a:ext>
            </a:extLst>
          </p:cNvPr>
          <p:cNvSpPr txBox="1"/>
          <p:nvPr/>
        </p:nvSpPr>
        <p:spPr>
          <a:xfrm>
            <a:off x="839416" y="2276872"/>
            <a:ext cx="10742984" cy="2646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825500" lvl="0" indent="-685800">
              <a:buClr>
                <a:schemeClr val="bg1">
                  <a:lumMod val="85000"/>
                </a:schemeClr>
              </a:buClr>
              <a:buSzPts val="1400"/>
              <a:buFont typeface="Wingdings" panose="05000000000000000000" pitchFamily="2" charset="2"/>
              <a:buChar char="l"/>
            </a:pPr>
            <a:r>
              <a:rPr lang="en-US" altLang="zh-CN" sz="4000" dirty="0">
                <a:solidFill>
                  <a:schemeClr val="bg1">
                    <a:lumMod val="65000"/>
                  </a:schemeClr>
                </a:solidFill>
                <a:ea typeface="Lato"/>
                <a:cs typeface="Lato"/>
                <a:sym typeface="Lato"/>
              </a:rPr>
              <a:t>Background of Ego4D Dataset</a:t>
            </a:r>
          </a:p>
          <a:p>
            <a:pPr marL="825500" lvl="0" indent="-685800">
              <a:buClr>
                <a:schemeClr val="bg1">
                  <a:lumMod val="65000"/>
                </a:schemeClr>
              </a:buClr>
              <a:buSzPts val="1400"/>
              <a:buFont typeface="Wingdings" panose="05000000000000000000" pitchFamily="2" charset="2"/>
              <a:buChar char="l"/>
            </a:pPr>
            <a:r>
              <a:rPr lang="en-US" altLang="zh-CN" sz="4000" dirty="0">
                <a:solidFill>
                  <a:schemeClr val="bg1">
                    <a:lumMod val="65000"/>
                  </a:schemeClr>
                </a:solidFill>
                <a:ea typeface="Lato"/>
                <a:cs typeface="Lato"/>
                <a:sym typeface="Lato"/>
              </a:rPr>
              <a:t>Benchmark Tasks for Ego4D</a:t>
            </a:r>
          </a:p>
          <a:p>
            <a:pPr marL="825500" indent="-685800">
              <a:buClr>
                <a:schemeClr val="bg1">
                  <a:lumMod val="65000"/>
                </a:schemeClr>
              </a:buClr>
              <a:buSzPts val="1400"/>
              <a:buFont typeface="Wingdings" panose="05000000000000000000" pitchFamily="2" charset="2"/>
              <a:buChar char="l"/>
            </a:pPr>
            <a:r>
              <a:rPr lang="en-US" altLang="zh-CN" sz="4000" dirty="0">
                <a:solidFill>
                  <a:schemeClr val="bg1">
                    <a:lumMod val="65000"/>
                  </a:schemeClr>
                </a:solidFill>
                <a:ea typeface="Lato"/>
                <a:cs typeface="Lato"/>
                <a:sym typeface="Lato"/>
              </a:rPr>
              <a:t>Ego4D Challenge</a:t>
            </a:r>
          </a:p>
          <a:p>
            <a:pPr marL="825500" lvl="0" indent="-685800">
              <a:buClr>
                <a:schemeClr val="bg1">
                  <a:lumMod val="65000"/>
                </a:schemeClr>
              </a:buClr>
              <a:buSzPts val="1400"/>
              <a:buFont typeface="Wingdings" panose="05000000000000000000" pitchFamily="2" charset="2"/>
              <a:buChar char="l"/>
            </a:pPr>
            <a:r>
              <a:rPr lang="en-US" altLang="zh-CN" sz="4000" b="1" dirty="0">
                <a:solidFill>
                  <a:srgbClr val="7030A0"/>
                </a:solidFill>
                <a:sym typeface="Lato"/>
              </a:rPr>
              <a:t>Our solution on ECCV2022</a:t>
            </a:r>
          </a:p>
        </p:txBody>
      </p:sp>
    </p:spTree>
    <p:extLst>
      <p:ext uri="{BB962C8B-B14F-4D97-AF65-F5344CB8AC3E}">
        <p14:creationId xmlns:p14="http://schemas.microsoft.com/office/powerpoint/2010/main" val="15472971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57238C0A-9751-9241-A9EA-040475740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14</a:t>
            </a:fld>
            <a:endParaRPr lang="zh-TW" alt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1F97EDD-6559-2D4C-9F36-784C86CEC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>
            <a:noAutofit/>
          </a:bodyPr>
          <a:lstStyle/>
          <a:p>
            <a:pPr lvl="0" algn="l">
              <a:lnSpc>
                <a:spcPct val="110000"/>
              </a:lnSpc>
              <a:spcBef>
                <a:spcPts val="0"/>
              </a:spcBef>
              <a:buClr>
                <a:srgbClr val="595959"/>
              </a:buClr>
              <a:buSzPts val="2400"/>
            </a:pPr>
            <a:r>
              <a:rPr lang="en-US" altLang="zh-CN" sz="4000" b="1" dirty="0">
                <a:solidFill>
                  <a:schemeClr val="bg1"/>
                </a:solidFill>
                <a:ea typeface="Lato"/>
                <a:cs typeface="Lato"/>
                <a:sym typeface="Lato"/>
              </a:rPr>
              <a:t>Baseline: </a:t>
            </a:r>
            <a:r>
              <a:rPr lang="en-US" altLang="zh-CN" sz="4000" b="1" dirty="0" err="1">
                <a:solidFill>
                  <a:schemeClr val="bg1"/>
                </a:solidFill>
                <a:ea typeface="Lato"/>
                <a:cs typeface="Lato"/>
                <a:sym typeface="Lato"/>
              </a:rPr>
              <a:t>InternVideo</a:t>
            </a:r>
            <a:endParaRPr lang="en-US" altLang="zh-CN" sz="4000" b="1" dirty="0">
              <a:solidFill>
                <a:schemeClr val="bg1"/>
              </a:solidFill>
              <a:ea typeface="Lato"/>
              <a:cs typeface="Lato"/>
              <a:sym typeface="Lato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AD3DD2A0-FB14-4341-9293-F30332AADA2E}"/>
              </a:ext>
            </a:extLst>
          </p:cNvPr>
          <p:cNvGrpSpPr/>
          <p:nvPr/>
        </p:nvGrpSpPr>
        <p:grpSpPr>
          <a:xfrm>
            <a:off x="1343472" y="2564904"/>
            <a:ext cx="3414840" cy="699961"/>
            <a:chOff x="2484253" y="1735742"/>
            <a:chExt cx="3414840" cy="699961"/>
          </a:xfrm>
        </p:grpSpPr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517DDFFF-6F95-4D92-8C0C-D28C92AB0986}"/>
                </a:ext>
              </a:extLst>
            </p:cNvPr>
            <p:cNvSpPr/>
            <p:nvPr/>
          </p:nvSpPr>
          <p:spPr>
            <a:xfrm>
              <a:off x="2484253" y="1735742"/>
              <a:ext cx="1549626" cy="699961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VideoMAE</a:t>
              </a:r>
              <a:endParaRPr lang="zh-CN" alt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72B92533-C5E0-45BA-BC95-75302B746869}"/>
                </a:ext>
              </a:extLst>
            </p:cNvPr>
            <p:cNvSpPr/>
            <p:nvPr/>
          </p:nvSpPr>
          <p:spPr>
            <a:xfrm>
              <a:off x="4349467" y="1735742"/>
              <a:ext cx="1549626" cy="699961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UniFormer</a:t>
              </a:r>
              <a:endParaRPr lang="zh-CN" alt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8F678E4C-3567-46C0-B63B-58127F556E9B}"/>
              </a:ext>
            </a:extLst>
          </p:cNvPr>
          <p:cNvSpPr/>
          <p:nvPr/>
        </p:nvSpPr>
        <p:spPr>
          <a:xfrm>
            <a:off x="1014643" y="2042967"/>
            <a:ext cx="4072499" cy="1484889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4611C61-9D48-4850-8250-17BC06EDC9CB}"/>
              </a:ext>
            </a:extLst>
          </p:cNvPr>
          <p:cNvSpPr txBox="1"/>
          <p:nvPr/>
        </p:nvSpPr>
        <p:spPr>
          <a:xfrm>
            <a:off x="2269492" y="2095566"/>
            <a:ext cx="1562800" cy="369332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VideoIntern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0E1F8B25-50AA-4E79-9C23-C04F4B64C54F}"/>
              </a:ext>
            </a:extLst>
          </p:cNvPr>
          <p:cNvSpPr/>
          <p:nvPr/>
        </p:nvSpPr>
        <p:spPr>
          <a:xfrm>
            <a:off x="1972628" y="3886873"/>
            <a:ext cx="2156528" cy="77683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Task-Specific Heads</a:t>
            </a:r>
            <a:endParaRPr lang="zh-CN" alt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50607B52-F86A-467F-81C6-A6AB79295718}"/>
              </a:ext>
            </a:extLst>
          </p:cNvPr>
          <p:cNvGrpSpPr/>
          <p:nvPr/>
        </p:nvGrpSpPr>
        <p:grpSpPr>
          <a:xfrm>
            <a:off x="1113452" y="5611554"/>
            <a:ext cx="3874880" cy="319636"/>
            <a:chOff x="2160528" y="4782392"/>
            <a:chExt cx="3874880" cy="319636"/>
          </a:xfrm>
        </p:grpSpPr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EAD14C86-5F2E-41E8-BE91-0A611B219DB1}"/>
                </a:ext>
              </a:extLst>
            </p:cNvPr>
            <p:cNvSpPr/>
            <p:nvPr/>
          </p:nvSpPr>
          <p:spPr>
            <a:xfrm>
              <a:off x="2160528" y="4783909"/>
              <a:ext cx="685798" cy="313566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3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MQ</a:t>
              </a:r>
              <a:endParaRPr lang="zh-CN" altLang="en-US" sz="1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矩形: 圆角 12">
              <a:extLst>
                <a:ext uri="{FF2B5EF4-FFF2-40B4-BE49-F238E27FC236}">
                  <a16:creationId xmlns:a16="http://schemas.microsoft.com/office/drawing/2014/main" id="{29660AB0-47CF-48D5-84AF-A6007BD1833F}"/>
                </a:ext>
              </a:extLst>
            </p:cNvPr>
            <p:cNvSpPr/>
            <p:nvPr/>
          </p:nvSpPr>
          <p:spPr>
            <a:xfrm>
              <a:off x="2957799" y="4785426"/>
              <a:ext cx="685798" cy="313566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3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NLQ</a:t>
              </a:r>
              <a:endParaRPr lang="zh-CN" altLang="en-US" sz="1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矩形: 圆角 13">
              <a:extLst>
                <a:ext uri="{FF2B5EF4-FFF2-40B4-BE49-F238E27FC236}">
                  <a16:creationId xmlns:a16="http://schemas.microsoft.com/office/drawing/2014/main" id="{FEA52C2C-48D5-457C-AF8F-307BF59E55EB}"/>
                </a:ext>
              </a:extLst>
            </p:cNvPr>
            <p:cNvSpPr/>
            <p:nvPr/>
          </p:nvSpPr>
          <p:spPr>
            <a:xfrm>
              <a:off x="3755070" y="4786943"/>
              <a:ext cx="685798" cy="313566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3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SCOD</a:t>
              </a:r>
              <a:endParaRPr lang="zh-CN" altLang="en-US" sz="1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矩形: 圆角 14">
              <a:extLst>
                <a:ext uri="{FF2B5EF4-FFF2-40B4-BE49-F238E27FC236}">
                  <a16:creationId xmlns:a16="http://schemas.microsoft.com/office/drawing/2014/main" id="{21C3384E-3AF6-4AC0-9747-DF8CB3DC3FDA}"/>
                </a:ext>
              </a:extLst>
            </p:cNvPr>
            <p:cNvSpPr/>
            <p:nvPr/>
          </p:nvSpPr>
          <p:spPr>
            <a:xfrm>
              <a:off x="4552341" y="4788462"/>
              <a:ext cx="685798" cy="313566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3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FHP</a:t>
              </a:r>
              <a:endParaRPr lang="zh-CN" altLang="en-US" sz="1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矩形: 圆角 15">
              <a:extLst>
                <a:ext uri="{FF2B5EF4-FFF2-40B4-BE49-F238E27FC236}">
                  <a16:creationId xmlns:a16="http://schemas.microsoft.com/office/drawing/2014/main" id="{3121C73A-D473-4F8E-9CC9-480C94D0D4B9}"/>
                </a:ext>
              </a:extLst>
            </p:cNvPr>
            <p:cNvSpPr/>
            <p:nvPr/>
          </p:nvSpPr>
          <p:spPr>
            <a:xfrm>
              <a:off x="5349610" y="4782392"/>
              <a:ext cx="685798" cy="313566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3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STA</a:t>
              </a:r>
              <a:endParaRPr lang="zh-CN" altLang="en-US" sz="1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7" name="箭头: 下 16">
            <a:extLst>
              <a:ext uri="{FF2B5EF4-FFF2-40B4-BE49-F238E27FC236}">
                <a16:creationId xmlns:a16="http://schemas.microsoft.com/office/drawing/2014/main" id="{7DD5B8E4-D597-4794-A50A-0809DA5CD86B}"/>
              </a:ext>
            </a:extLst>
          </p:cNvPr>
          <p:cNvSpPr/>
          <p:nvPr/>
        </p:nvSpPr>
        <p:spPr>
          <a:xfrm>
            <a:off x="2874891" y="3366015"/>
            <a:ext cx="352002" cy="420787"/>
          </a:xfrm>
          <a:prstGeom prst="downArrow">
            <a:avLst/>
          </a:prstGeom>
          <a:solidFill>
            <a:schemeClr val="accent3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AEB0AE98-9357-45F1-BBE0-C0E9ECFFEE4B}"/>
              </a:ext>
            </a:extLst>
          </p:cNvPr>
          <p:cNvSpPr/>
          <p:nvPr/>
        </p:nvSpPr>
        <p:spPr>
          <a:xfrm>
            <a:off x="1014643" y="5025893"/>
            <a:ext cx="4072499" cy="1200657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箭头: 下 18">
            <a:extLst>
              <a:ext uri="{FF2B5EF4-FFF2-40B4-BE49-F238E27FC236}">
                <a16:creationId xmlns:a16="http://schemas.microsoft.com/office/drawing/2014/main" id="{31AF97B8-6A14-4F18-86BA-0E20F2DD6F7D}"/>
              </a:ext>
            </a:extLst>
          </p:cNvPr>
          <p:cNvSpPr/>
          <p:nvPr/>
        </p:nvSpPr>
        <p:spPr>
          <a:xfrm>
            <a:off x="2874891" y="4763780"/>
            <a:ext cx="352002" cy="420787"/>
          </a:xfrm>
          <a:prstGeom prst="downArrow">
            <a:avLst/>
          </a:prstGeom>
          <a:solidFill>
            <a:schemeClr val="accent3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5FDF19A2-C237-482E-B0D3-3E5EDBCF0959}"/>
              </a:ext>
            </a:extLst>
          </p:cNvPr>
          <p:cNvSpPr txBox="1"/>
          <p:nvPr/>
        </p:nvSpPr>
        <p:spPr>
          <a:xfrm>
            <a:off x="1968705" y="5187162"/>
            <a:ext cx="2278188" cy="369332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Ego4D Challenges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A1498F92-B25D-48D1-9BD7-239C096363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8033" y="1916832"/>
            <a:ext cx="4964116" cy="4179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2570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D0F6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4ACA61BE-D8BB-B449-97FE-2E8F0FFF0FC8}"/>
              </a:ext>
            </a:extLst>
          </p:cNvPr>
          <p:cNvGrpSpPr/>
          <p:nvPr/>
        </p:nvGrpSpPr>
        <p:grpSpPr>
          <a:xfrm>
            <a:off x="1181257" y="2244735"/>
            <a:ext cx="9651553" cy="2786444"/>
            <a:chOff x="1181257" y="2564904"/>
            <a:chExt cx="9651553" cy="2786444"/>
          </a:xfrm>
        </p:grpSpPr>
        <p:sp>
          <p:nvSpPr>
            <p:cNvPr id="3" name="文本框 2"/>
            <p:cNvSpPr txBox="1"/>
            <p:nvPr/>
          </p:nvSpPr>
          <p:spPr>
            <a:xfrm>
              <a:off x="4583832" y="2564904"/>
              <a:ext cx="2880320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600" b="1" dirty="0">
                  <a:solidFill>
                    <a:schemeClr val="bg1"/>
                  </a:solidFill>
                </a:rPr>
                <a:t>Thanks</a:t>
              </a:r>
            </a:p>
          </p:txBody>
        </p:sp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BF23C2DC-D7D6-354A-B8C2-DBADF9B68239}"/>
                </a:ext>
              </a:extLst>
            </p:cNvPr>
            <p:cNvSpPr txBox="1"/>
            <p:nvPr/>
          </p:nvSpPr>
          <p:spPr>
            <a:xfrm>
              <a:off x="1181257" y="4397241"/>
              <a:ext cx="9651553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800" dirty="0">
                  <a:solidFill>
                    <a:schemeClr val="bg1"/>
                  </a:solidFill>
                </a:rPr>
                <a:t>Technical Report: </a:t>
              </a:r>
              <a:r>
                <a:rPr lang="en-US" altLang="zh-TW" i="1" dirty="0">
                  <a:solidFill>
                    <a:schemeClr val="bg1"/>
                  </a:solidFill>
                </a:rPr>
                <a:t>InternVideo-Ego4D: A Pack of Champion Solutions to Ego4D Challenges</a:t>
              </a:r>
              <a:endParaRPr lang="en-US" altLang="zh-TW" sz="2800" i="1" dirty="0">
                <a:solidFill>
                  <a:schemeClr val="bg1"/>
                </a:solidFill>
              </a:endParaRPr>
            </a:p>
            <a:p>
              <a:r>
                <a:rPr lang="en-US" altLang="zh-TW" sz="2800" dirty="0">
                  <a:solidFill>
                    <a:schemeClr val="bg1"/>
                  </a:solidFill>
                </a:rPr>
                <a:t>Code:</a:t>
              </a:r>
              <a:r>
                <a:rPr lang="en-US" altLang="zh-TW" sz="2800" i="1" dirty="0">
                  <a:solidFill>
                    <a:schemeClr val="bg1"/>
                  </a:solidFill>
                </a:rPr>
                <a:t> https://github.com/OpenGVLab/ego4d-eccv2022-solutions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39773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>
            <a:noAutofit/>
          </a:bodyPr>
          <a:lstStyle/>
          <a:p>
            <a:pPr lvl="0" algn="l">
              <a:lnSpc>
                <a:spcPct val="110000"/>
              </a:lnSpc>
              <a:spcBef>
                <a:spcPts val="0"/>
              </a:spcBef>
              <a:buClr>
                <a:srgbClr val="595959"/>
              </a:buClr>
              <a:buSzPts val="2400"/>
            </a:pPr>
            <a:r>
              <a:rPr lang="en-US" altLang="zh-CN" sz="4000" b="1" dirty="0">
                <a:solidFill>
                  <a:schemeClr val="bg1"/>
                </a:solidFill>
                <a:ea typeface="Lato"/>
                <a:cs typeface="Lato"/>
                <a:sym typeface="Lato"/>
              </a:rPr>
              <a:t>Outline</a:t>
            </a:r>
          </a:p>
        </p:txBody>
      </p:sp>
      <p:sp>
        <p:nvSpPr>
          <p:cNvPr id="116" name="Google Shape;358;p21">
            <a:extLst>
              <a:ext uri="{FF2B5EF4-FFF2-40B4-BE49-F238E27FC236}">
                <a16:creationId xmlns:a16="http://schemas.microsoft.com/office/drawing/2014/main" id="{70F7D94E-D14E-C848-AAFC-3AF93ED4C916}"/>
              </a:ext>
            </a:extLst>
          </p:cNvPr>
          <p:cNvSpPr txBox="1"/>
          <p:nvPr/>
        </p:nvSpPr>
        <p:spPr>
          <a:xfrm>
            <a:off x="839416" y="2276872"/>
            <a:ext cx="10742984" cy="2646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825500" lvl="0" indent="-685800">
              <a:buClr>
                <a:schemeClr val="bg1">
                  <a:lumMod val="85000"/>
                </a:schemeClr>
              </a:buClr>
              <a:buSzPts val="1400"/>
              <a:buFont typeface="Wingdings" panose="05000000000000000000" pitchFamily="2" charset="2"/>
              <a:buChar char="l"/>
            </a:pPr>
            <a:r>
              <a:rPr lang="en-US" sz="4000" dirty="0">
                <a:solidFill>
                  <a:schemeClr val="bg1">
                    <a:lumMod val="65000"/>
                  </a:schemeClr>
                </a:solidFill>
                <a:sym typeface="Lato"/>
              </a:rPr>
              <a:t>Background of Ego4D Dataset</a:t>
            </a:r>
          </a:p>
          <a:p>
            <a:pPr marL="825500" lvl="0" indent="-685800">
              <a:buClr>
                <a:schemeClr val="bg1">
                  <a:lumMod val="65000"/>
                </a:schemeClr>
              </a:buClr>
              <a:buSzPts val="1400"/>
              <a:buFont typeface="Wingdings" panose="05000000000000000000" pitchFamily="2" charset="2"/>
              <a:buChar char="l"/>
            </a:pPr>
            <a:r>
              <a:rPr lang="en-US" altLang="zh-CN" sz="4000" dirty="0">
                <a:solidFill>
                  <a:schemeClr val="bg1">
                    <a:lumMod val="65000"/>
                  </a:schemeClr>
                </a:solidFill>
                <a:ea typeface="Lato"/>
                <a:cs typeface="Lato"/>
                <a:sym typeface="Lato"/>
              </a:rPr>
              <a:t>Benchmark Tasks for Ego4D</a:t>
            </a:r>
          </a:p>
          <a:p>
            <a:pPr marL="825500" lvl="0" indent="-685800">
              <a:buClr>
                <a:schemeClr val="bg1">
                  <a:lumMod val="65000"/>
                </a:schemeClr>
              </a:buClr>
              <a:buSzPts val="1400"/>
              <a:buFont typeface="Wingdings" panose="05000000000000000000" pitchFamily="2" charset="2"/>
              <a:buChar char="l"/>
            </a:pPr>
            <a:r>
              <a:rPr lang="en-US" altLang="zh-CN" sz="4000" dirty="0">
                <a:solidFill>
                  <a:schemeClr val="bg1">
                    <a:lumMod val="65000"/>
                  </a:schemeClr>
                </a:solidFill>
                <a:ea typeface="Lato"/>
                <a:cs typeface="Lato"/>
                <a:sym typeface="Lato"/>
              </a:rPr>
              <a:t>Ego4D Challenge</a:t>
            </a:r>
          </a:p>
          <a:p>
            <a:pPr marL="825500" lvl="0" indent="-685800">
              <a:buClr>
                <a:schemeClr val="bg1">
                  <a:lumMod val="50000"/>
                </a:schemeClr>
              </a:buClr>
              <a:buSzPts val="1400"/>
              <a:buFont typeface="Wingdings" panose="05000000000000000000" pitchFamily="2" charset="2"/>
              <a:buChar char="l"/>
            </a:pPr>
            <a:r>
              <a:rPr lang="en-US" altLang="zh-CN" sz="4000" dirty="0">
                <a:solidFill>
                  <a:schemeClr val="bg1">
                    <a:lumMod val="65000"/>
                  </a:schemeClr>
                </a:solidFill>
                <a:ea typeface="Lato"/>
                <a:cs typeface="Lato"/>
                <a:sym typeface="Lato"/>
              </a:rPr>
              <a:t>Our solution on ECCV2022</a:t>
            </a:r>
          </a:p>
        </p:txBody>
      </p:sp>
    </p:spTree>
    <p:extLst>
      <p:ext uri="{BB962C8B-B14F-4D97-AF65-F5344CB8AC3E}">
        <p14:creationId xmlns:p14="http://schemas.microsoft.com/office/powerpoint/2010/main" val="2619589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>
            <a:noAutofit/>
          </a:bodyPr>
          <a:lstStyle/>
          <a:p>
            <a:pPr lvl="0" algn="l">
              <a:lnSpc>
                <a:spcPct val="110000"/>
              </a:lnSpc>
              <a:spcBef>
                <a:spcPts val="0"/>
              </a:spcBef>
              <a:buClr>
                <a:srgbClr val="595959"/>
              </a:buClr>
              <a:buSzPts val="2400"/>
            </a:pPr>
            <a:r>
              <a:rPr lang="en-US" altLang="zh-CN" sz="4000" b="1" dirty="0">
                <a:solidFill>
                  <a:schemeClr val="bg1"/>
                </a:solidFill>
                <a:ea typeface="Lato"/>
                <a:cs typeface="Lato"/>
                <a:sym typeface="Lato"/>
              </a:rPr>
              <a:t>Outline</a:t>
            </a:r>
          </a:p>
        </p:txBody>
      </p:sp>
      <p:sp>
        <p:nvSpPr>
          <p:cNvPr id="116" name="Google Shape;358;p21">
            <a:extLst>
              <a:ext uri="{FF2B5EF4-FFF2-40B4-BE49-F238E27FC236}">
                <a16:creationId xmlns:a16="http://schemas.microsoft.com/office/drawing/2014/main" id="{70F7D94E-D14E-C848-AAFC-3AF93ED4C916}"/>
              </a:ext>
            </a:extLst>
          </p:cNvPr>
          <p:cNvSpPr txBox="1"/>
          <p:nvPr/>
        </p:nvSpPr>
        <p:spPr>
          <a:xfrm>
            <a:off x="839416" y="2276872"/>
            <a:ext cx="10742984" cy="2646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825500" lvl="0" indent="-685800">
              <a:buClr>
                <a:schemeClr val="bg1">
                  <a:lumMod val="85000"/>
                </a:schemeClr>
              </a:buClr>
              <a:buSzPts val="1400"/>
              <a:buFont typeface="Wingdings" panose="05000000000000000000" pitchFamily="2" charset="2"/>
              <a:buChar char="l"/>
            </a:pPr>
            <a:r>
              <a:rPr lang="en-US" altLang="zh-CN" sz="4000" b="1" dirty="0">
                <a:solidFill>
                  <a:srgbClr val="7030A0"/>
                </a:solidFill>
                <a:sym typeface="Lato"/>
              </a:rPr>
              <a:t>Background of Ego4D Dataset</a:t>
            </a:r>
          </a:p>
          <a:p>
            <a:pPr marL="825500" lvl="0" indent="-685800">
              <a:buClr>
                <a:schemeClr val="bg1">
                  <a:lumMod val="65000"/>
                </a:schemeClr>
              </a:buClr>
              <a:buSzPts val="1400"/>
              <a:buFont typeface="Wingdings" panose="05000000000000000000" pitchFamily="2" charset="2"/>
              <a:buChar char="l"/>
            </a:pPr>
            <a:r>
              <a:rPr lang="en-US" altLang="zh-CN" sz="4000" dirty="0">
                <a:solidFill>
                  <a:schemeClr val="bg1">
                    <a:lumMod val="65000"/>
                  </a:schemeClr>
                </a:solidFill>
                <a:ea typeface="Lato"/>
                <a:cs typeface="Lato"/>
                <a:sym typeface="Lato"/>
              </a:rPr>
              <a:t>Benchmark Tasks for Ego4D</a:t>
            </a:r>
          </a:p>
          <a:p>
            <a:pPr marL="825500" lvl="0" indent="-685800">
              <a:buClr>
                <a:schemeClr val="bg1">
                  <a:lumMod val="65000"/>
                </a:schemeClr>
              </a:buClr>
              <a:buSzPts val="1400"/>
              <a:buFont typeface="Wingdings" panose="05000000000000000000" pitchFamily="2" charset="2"/>
              <a:buChar char="l"/>
            </a:pPr>
            <a:r>
              <a:rPr lang="en-US" altLang="zh-CN" sz="4000" dirty="0">
                <a:solidFill>
                  <a:schemeClr val="bg1">
                    <a:lumMod val="65000"/>
                  </a:schemeClr>
                </a:solidFill>
                <a:ea typeface="Lato"/>
                <a:cs typeface="Lato"/>
                <a:sym typeface="Lato"/>
              </a:rPr>
              <a:t>Ego4D Challenge</a:t>
            </a:r>
          </a:p>
          <a:p>
            <a:pPr marL="825500" lvl="0" indent="-685800">
              <a:buClr>
                <a:schemeClr val="bg1">
                  <a:lumMod val="50000"/>
                </a:schemeClr>
              </a:buClr>
              <a:buSzPts val="1400"/>
              <a:buFont typeface="Wingdings" panose="05000000000000000000" pitchFamily="2" charset="2"/>
              <a:buChar char="l"/>
            </a:pPr>
            <a:r>
              <a:rPr lang="en-US" altLang="zh-CN" sz="4000" dirty="0">
                <a:solidFill>
                  <a:schemeClr val="bg1">
                    <a:lumMod val="65000"/>
                  </a:schemeClr>
                </a:solidFill>
                <a:ea typeface="Lato"/>
                <a:cs typeface="Lato"/>
                <a:sym typeface="Lato"/>
              </a:rPr>
              <a:t>Our solution on ECCV2022</a:t>
            </a:r>
          </a:p>
        </p:txBody>
      </p:sp>
    </p:spTree>
    <p:extLst>
      <p:ext uri="{BB962C8B-B14F-4D97-AF65-F5344CB8AC3E}">
        <p14:creationId xmlns:p14="http://schemas.microsoft.com/office/powerpoint/2010/main" val="3647054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57238C0A-9751-9241-A9EA-040475740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4</a:t>
            </a:fld>
            <a:endParaRPr lang="zh-TW" alt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1F97EDD-6559-2D4C-9F36-784C86CEC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>
            <a:noAutofit/>
          </a:bodyPr>
          <a:lstStyle/>
          <a:p>
            <a:pPr lvl="0" algn="l">
              <a:lnSpc>
                <a:spcPct val="110000"/>
              </a:lnSpc>
              <a:spcBef>
                <a:spcPts val="0"/>
              </a:spcBef>
              <a:buClr>
                <a:srgbClr val="595959"/>
              </a:buClr>
              <a:buSzPts val="2400"/>
            </a:pPr>
            <a:r>
              <a:rPr lang="en-US" altLang="zh-CN" sz="4000" b="1" dirty="0">
                <a:solidFill>
                  <a:schemeClr val="bg1"/>
                </a:solidFill>
                <a:ea typeface="Lato"/>
                <a:cs typeface="Lato"/>
                <a:sym typeface="Lato"/>
              </a:rPr>
              <a:t>Motivation:</a:t>
            </a:r>
            <a:r>
              <a:rPr lang="zh-CN" altLang="en-US" sz="4000" b="1" dirty="0">
                <a:solidFill>
                  <a:schemeClr val="bg1"/>
                </a:solidFill>
                <a:ea typeface="Lato"/>
                <a:cs typeface="Lato"/>
                <a:sym typeface="Lato"/>
              </a:rPr>
              <a:t> </a:t>
            </a:r>
            <a:r>
              <a:rPr lang="en-US" altLang="zh-CN" sz="4000" b="1" dirty="0">
                <a:solidFill>
                  <a:schemeClr val="bg1"/>
                </a:solidFill>
                <a:ea typeface="Lato"/>
                <a:cs typeface="Lato"/>
                <a:sym typeface="Lato"/>
              </a:rPr>
              <a:t>Previous Datasets</a:t>
            </a:r>
          </a:p>
        </p:txBody>
      </p:sp>
      <p:sp>
        <p:nvSpPr>
          <p:cNvPr id="13" name="Google Shape;358;p21">
            <a:extLst>
              <a:ext uri="{FF2B5EF4-FFF2-40B4-BE49-F238E27FC236}">
                <a16:creationId xmlns:a16="http://schemas.microsoft.com/office/drawing/2014/main" id="{4C0BF704-CDF1-48DA-8EEC-A0D3B5182E54}"/>
              </a:ext>
            </a:extLst>
          </p:cNvPr>
          <p:cNvSpPr txBox="1"/>
          <p:nvPr/>
        </p:nvSpPr>
        <p:spPr>
          <a:xfrm>
            <a:off x="839416" y="2276872"/>
            <a:ext cx="10369152" cy="313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825500" lvl="0" indent="-685800">
              <a:buClr>
                <a:schemeClr val="bg1">
                  <a:lumMod val="85000"/>
                </a:schemeClr>
              </a:buClr>
              <a:buSzPts val="1400"/>
              <a:buFont typeface="Wingdings" panose="05000000000000000000" pitchFamily="2" charset="2"/>
              <a:buChar char="l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Lato"/>
              </a:rPr>
              <a:t>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Lato"/>
              </a:rPr>
              <a:t>）从第三视角以旁观者的角度捕捉短暂、孤立的时刻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sym typeface="Lato"/>
            </a:endParaRPr>
          </a:p>
          <a:p>
            <a:pPr marL="825500" lvl="0" indent="-685800">
              <a:buClr>
                <a:schemeClr val="bg1">
                  <a:lumMod val="85000"/>
                </a:schemeClr>
              </a:buClr>
              <a:buSzPts val="1400"/>
              <a:buFont typeface="Wingdings" panose="05000000000000000000" pitchFamily="2" charset="2"/>
              <a:buChar char="l"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sym typeface="Lato"/>
            </a:endParaRPr>
          </a:p>
          <a:p>
            <a:pPr marL="825500" lvl="0" indent="-685800">
              <a:buClr>
                <a:schemeClr val="bg1">
                  <a:lumMod val="85000"/>
                </a:schemeClr>
              </a:buClr>
              <a:buSzPts val="1400"/>
              <a:buFont typeface="Wingdings" panose="05000000000000000000" pitchFamily="2" charset="2"/>
              <a:buChar char="l"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sym typeface="Lato"/>
            </a:endParaRPr>
          </a:p>
          <a:p>
            <a:pPr marL="825500" lvl="0" indent="-685800">
              <a:buClr>
                <a:schemeClr val="bg1">
                  <a:lumMod val="65000"/>
                </a:schemeClr>
              </a:buClr>
              <a:buSzPts val="1400"/>
              <a:buFont typeface="Wingdings" panose="05000000000000000000" pitchFamily="2" charset="2"/>
              <a:buChar char="l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Lato"/>
                <a:sym typeface="Lato"/>
              </a:rPr>
              <a:t>2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Lato"/>
                <a:sym typeface="Lato"/>
              </a:rPr>
              <a:t>）之前的大部分图像或者视频的数据集，都是有意拍摄的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Lato"/>
              <a:sym typeface="Lato"/>
            </a:endParaRPr>
          </a:p>
          <a:p>
            <a:pPr marL="825500" lvl="0" indent="-685800">
              <a:buClr>
                <a:schemeClr val="bg1">
                  <a:lumMod val="65000"/>
                </a:schemeClr>
              </a:buClr>
              <a:buSzPts val="1400"/>
              <a:buFont typeface="Wingdings" panose="05000000000000000000" pitchFamily="2" charset="2"/>
              <a:buChar char="l"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Lato"/>
              <a:sym typeface="Lato"/>
            </a:endParaRPr>
          </a:p>
          <a:p>
            <a:pPr marL="825500" lvl="0" indent="-685800">
              <a:buClr>
                <a:schemeClr val="bg1">
                  <a:lumMod val="65000"/>
                </a:schemeClr>
              </a:buClr>
              <a:buSzPts val="1400"/>
              <a:buFont typeface="Wingdings" panose="05000000000000000000" pitchFamily="2" charset="2"/>
              <a:buChar char="l"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Lato"/>
              <a:sym typeface="Lato"/>
            </a:endParaRPr>
          </a:p>
          <a:p>
            <a:pPr marL="825500" lvl="0" indent="-685800">
              <a:buClr>
                <a:schemeClr val="bg1">
                  <a:lumMod val="65000"/>
                </a:schemeClr>
              </a:buClr>
              <a:buSzPts val="1400"/>
              <a:buFont typeface="Wingdings" panose="05000000000000000000" pitchFamily="2" charset="2"/>
              <a:buChar char="l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Lato"/>
                <a:sym typeface="Lato"/>
              </a:rPr>
              <a:t>3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Lato"/>
                <a:sym typeface="Lato"/>
              </a:rPr>
              <a:t>）难以从人类的视角去理解更高级别的行为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Lato"/>
              <a:sym typeface="Lato"/>
            </a:endParaRPr>
          </a:p>
          <a:p>
            <a:pPr marL="825500" lvl="0" indent="-685800">
              <a:buClr>
                <a:schemeClr val="bg1">
                  <a:lumMod val="65000"/>
                </a:schemeClr>
              </a:buClr>
              <a:buSzPts val="1400"/>
              <a:buFont typeface="Wingdings" panose="05000000000000000000" pitchFamily="2" charset="2"/>
              <a:buChar char="l"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16865520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57238C0A-9751-9241-A9EA-040475740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5</a:t>
            </a:fld>
            <a:endParaRPr lang="zh-TW" alt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1F97EDD-6559-2D4C-9F36-784C86CEC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>
            <a:noAutofit/>
          </a:bodyPr>
          <a:lstStyle/>
          <a:p>
            <a:pPr lvl="0" algn="l">
              <a:lnSpc>
                <a:spcPct val="110000"/>
              </a:lnSpc>
              <a:spcBef>
                <a:spcPts val="0"/>
              </a:spcBef>
              <a:buClr>
                <a:srgbClr val="595959"/>
              </a:buClr>
              <a:buSzPts val="2400"/>
            </a:pPr>
            <a:r>
              <a:rPr lang="en-US" altLang="zh-CN" sz="4000" b="1" dirty="0">
                <a:solidFill>
                  <a:schemeClr val="bg1"/>
                </a:solidFill>
                <a:ea typeface="Lato"/>
                <a:cs typeface="Lato"/>
                <a:sym typeface="Lato"/>
              </a:rPr>
              <a:t>Motivation:</a:t>
            </a:r>
            <a:r>
              <a:rPr lang="zh-CN" altLang="en-US" sz="4000" b="1" dirty="0">
                <a:solidFill>
                  <a:schemeClr val="bg1"/>
                </a:solidFill>
                <a:ea typeface="Lato"/>
                <a:cs typeface="Lato"/>
                <a:sym typeface="Lato"/>
              </a:rPr>
              <a:t> </a:t>
            </a:r>
            <a:r>
              <a:rPr lang="en-US" altLang="zh-CN" sz="4000" b="1" dirty="0">
                <a:solidFill>
                  <a:schemeClr val="bg1"/>
                </a:solidFill>
                <a:ea typeface="Lato"/>
                <a:cs typeface="Lato"/>
                <a:sym typeface="Lato"/>
              </a:rPr>
              <a:t>Ego4D Datasets</a:t>
            </a:r>
          </a:p>
        </p:txBody>
      </p:sp>
      <p:sp>
        <p:nvSpPr>
          <p:cNvPr id="13" name="Google Shape;358;p21">
            <a:extLst>
              <a:ext uri="{FF2B5EF4-FFF2-40B4-BE49-F238E27FC236}">
                <a16:creationId xmlns:a16="http://schemas.microsoft.com/office/drawing/2014/main" id="{4C0BF704-CDF1-48DA-8EEC-A0D3B5182E54}"/>
              </a:ext>
            </a:extLst>
          </p:cNvPr>
          <p:cNvSpPr txBox="1"/>
          <p:nvPr/>
        </p:nvSpPr>
        <p:spPr>
          <a:xfrm>
            <a:off x="839416" y="2276872"/>
            <a:ext cx="10369152" cy="4247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825500" lvl="0" indent="-685800">
              <a:buClr>
                <a:schemeClr val="bg1">
                  <a:lumMod val="85000"/>
                </a:schemeClr>
              </a:buClr>
              <a:buSzPts val="1400"/>
              <a:buFont typeface="Wingdings" panose="05000000000000000000" pitchFamily="2" charset="2"/>
              <a:buChar char="l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Lato"/>
              </a:rPr>
              <a:t>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Lato"/>
              </a:rPr>
              <a:t>）从第三视角以旁观者的角度捕捉短暂、孤立的时刻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sym typeface="Lato"/>
            </a:endParaRPr>
          </a:p>
          <a:p>
            <a:pPr marL="596900" lvl="1">
              <a:buClr>
                <a:schemeClr val="bg1">
                  <a:lumMod val="85000"/>
                </a:schemeClr>
              </a:buClr>
              <a:buSzPts val="1400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Lato"/>
              </a:rPr>
              <a:t>	</a:t>
            </a:r>
            <a:r>
              <a:rPr lang="zh-CN" altLang="en-US" sz="24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Lato"/>
              </a:rPr>
              <a:t>机器人和</a:t>
            </a:r>
            <a:r>
              <a:rPr lang="en-US" altLang="zh-CN" sz="24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Lato"/>
              </a:rPr>
              <a:t>AR</a:t>
            </a:r>
            <a:r>
              <a:rPr lang="zh-CN" altLang="en-US" sz="24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Lato"/>
              </a:rPr>
              <a:t>技术中，更应该关注第一视角的长时且流畅的视频流</a:t>
            </a:r>
            <a:endParaRPr lang="en-US" altLang="zh-CN" sz="2400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Lato"/>
            </a:endParaRPr>
          </a:p>
          <a:p>
            <a:pPr marL="1282700" lvl="1" indent="-685800">
              <a:buClr>
                <a:schemeClr val="bg1">
                  <a:lumMod val="85000"/>
                </a:schemeClr>
              </a:buClr>
              <a:buSzPts val="1400"/>
              <a:buFont typeface="Wingdings" panose="05000000000000000000" pitchFamily="2" charset="2"/>
              <a:buChar char="l"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sym typeface="Lato"/>
            </a:endParaRPr>
          </a:p>
          <a:p>
            <a:pPr marL="825500" lvl="0" indent="-685800">
              <a:buClr>
                <a:schemeClr val="bg1">
                  <a:lumMod val="65000"/>
                </a:schemeClr>
              </a:buClr>
              <a:buSzPts val="1400"/>
              <a:buFont typeface="Wingdings" panose="05000000000000000000" pitchFamily="2" charset="2"/>
              <a:buChar char="l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Lato"/>
                <a:sym typeface="Lato"/>
              </a:rPr>
              <a:t>2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Lato"/>
                <a:sym typeface="Lato"/>
              </a:rPr>
              <a:t>）之前的大部分图像或者视频的数据集，都是有意拍摄的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Lato"/>
              <a:sym typeface="Lato"/>
            </a:endParaRPr>
          </a:p>
          <a:p>
            <a:pPr marL="596900" lvl="1">
              <a:buClr>
                <a:schemeClr val="bg1">
                  <a:lumMod val="65000"/>
                </a:schemeClr>
              </a:buClr>
              <a:buSzPts val="1400"/>
            </a:pP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/>
                <a:sym typeface="Lato"/>
              </a:rPr>
              <a:t>	</a:t>
            </a:r>
            <a:r>
              <a:rPr lang="zh-CN" altLang="en-US" sz="24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Lato"/>
              </a:rPr>
              <a:t>第一视角相机不会有意拍摄特定的视频片段，而是一个存在自我意识的视频流</a:t>
            </a:r>
            <a:endParaRPr lang="en-US" altLang="zh-CN" sz="2400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Lato"/>
            </a:endParaRPr>
          </a:p>
          <a:p>
            <a:pPr marL="825500" lvl="0" indent="-685800">
              <a:buClr>
                <a:schemeClr val="bg1">
                  <a:lumMod val="65000"/>
                </a:schemeClr>
              </a:buClr>
              <a:buSzPts val="1400"/>
              <a:buFont typeface="Wingdings" panose="05000000000000000000" pitchFamily="2" charset="2"/>
              <a:buChar char="l"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Lato"/>
              <a:sym typeface="Lato"/>
            </a:endParaRPr>
          </a:p>
          <a:p>
            <a:pPr marL="825500" lvl="0" indent="-685800">
              <a:buClr>
                <a:schemeClr val="bg1">
                  <a:lumMod val="65000"/>
                </a:schemeClr>
              </a:buClr>
              <a:buSzPts val="1400"/>
              <a:buFont typeface="Wingdings" panose="05000000000000000000" pitchFamily="2" charset="2"/>
              <a:buChar char="l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Lato"/>
                <a:sym typeface="Lato"/>
              </a:rPr>
              <a:t>3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Lato"/>
                <a:sym typeface="Lato"/>
              </a:rPr>
              <a:t>）难以从人类的视角去理解更高级别的行为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Lato"/>
              <a:sym typeface="Lato"/>
            </a:endParaRPr>
          </a:p>
          <a:p>
            <a:pPr marL="825500" indent="-685800">
              <a:buClr>
                <a:schemeClr val="bg1">
                  <a:lumMod val="65000"/>
                </a:schemeClr>
              </a:buClr>
              <a:buSzPts val="1400"/>
              <a:buFont typeface="Wingdings" panose="05000000000000000000" pitchFamily="2" charset="2"/>
              <a:buChar char="l"/>
            </a:pPr>
            <a:r>
              <a:rPr lang="zh-CN" altLang="en-US" sz="24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Lato"/>
              </a:rPr>
              <a:t>第一视角相机需要保持一个持久的</a:t>
            </a:r>
            <a:r>
              <a:rPr lang="en-US" altLang="zh-CN" sz="24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Lato"/>
              </a:rPr>
              <a:t>3D</a:t>
            </a:r>
            <a:r>
              <a:rPr lang="zh-CN" altLang="en-US" sz="24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Lato"/>
              </a:rPr>
              <a:t>场景理解能力，从人类的角度去理解每一个高级行为，例如人和物体的交互，人和人的社交行为。</a:t>
            </a:r>
            <a:endParaRPr lang="en-US" altLang="zh-CN" sz="2400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Lato"/>
            </a:endParaRPr>
          </a:p>
          <a:p>
            <a:pPr marL="825500" lvl="0" indent="-685800">
              <a:buClr>
                <a:schemeClr val="bg1">
                  <a:lumMod val="65000"/>
                </a:schemeClr>
              </a:buClr>
              <a:buSzPts val="1400"/>
              <a:buFont typeface="Wingdings" panose="05000000000000000000" pitchFamily="2" charset="2"/>
              <a:buChar char="l"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19634910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57238C0A-9751-9241-A9EA-040475740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6</a:t>
            </a:fld>
            <a:endParaRPr lang="zh-TW" alt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1F97EDD-6559-2D4C-9F36-784C86CEC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>
            <a:noAutofit/>
          </a:bodyPr>
          <a:lstStyle/>
          <a:p>
            <a:pPr lvl="0" algn="l">
              <a:lnSpc>
                <a:spcPct val="110000"/>
              </a:lnSpc>
              <a:spcBef>
                <a:spcPts val="0"/>
              </a:spcBef>
              <a:buClr>
                <a:srgbClr val="595959"/>
              </a:buClr>
              <a:buSzPts val="2400"/>
            </a:pPr>
            <a:r>
              <a:rPr lang="en-US" altLang="zh-CN" sz="4000" b="1" dirty="0">
                <a:solidFill>
                  <a:schemeClr val="bg1"/>
                </a:solidFill>
                <a:ea typeface="Lato"/>
                <a:cs typeface="Lato"/>
                <a:sym typeface="Lato"/>
              </a:rPr>
              <a:t>Ego4D Datasets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105A797-24A5-4A4F-849B-08515B13F1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344" y="2051979"/>
            <a:ext cx="6145975" cy="3600400"/>
          </a:xfrm>
          <a:prstGeom prst="rect">
            <a:avLst/>
          </a:prstGeom>
        </p:spPr>
      </p:pic>
      <p:sp>
        <p:nvSpPr>
          <p:cNvPr id="7" name="Google Shape;358;p21">
            <a:extLst>
              <a:ext uri="{FF2B5EF4-FFF2-40B4-BE49-F238E27FC236}">
                <a16:creationId xmlns:a16="http://schemas.microsoft.com/office/drawing/2014/main" id="{72CFE060-A1B9-48D2-A92F-2E0D1D601F0E}"/>
              </a:ext>
            </a:extLst>
          </p:cNvPr>
          <p:cNvSpPr txBox="1"/>
          <p:nvPr/>
        </p:nvSpPr>
        <p:spPr>
          <a:xfrm>
            <a:off x="6240016" y="1824906"/>
            <a:ext cx="4824536" cy="46166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39700" lvl="0">
              <a:buClr>
                <a:schemeClr val="bg1">
                  <a:lumMod val="65000"/>
                </a:schemeClr>
              </a:buClr>
              <a:buSzPts val="1400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Lato"/>
                <a:sym typeface="Lato"/>
              </a:rPr>
              <a:t>931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Lato"/>
                <a:sym typeface="Lato"/>
              </a:rPr>
              <a:t>名参与者来自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Lato"/>
                <a:sym typeface="Lato"/>
              </a:rPr>
              <a:t>9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Lato"/>
                <a:sym typeface="Lato"/>
              </a:rPr>
              <a:t>个国家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Lato"/>
                <a:sym typeface="Lato"/>
              </a:rPr>
              <a:t>/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Lato"/>
                <a:sym typeface="Lato"/>
              </a:rPr>
              <a:t>地区的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Lato"/>
                <a:sym typeface="Lato"/>
              </a:rPr>
              <a:t>74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Lato"/>
                <a:sym typeface="Lato"/>
              </a:rPr>
              <a:t>个地点拍摄了共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Lato"/>
                <a:sym typeface="Lato"/>
              </a:rPr>
              <a:t>3670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Lato"/>
                <a:sym typeface="Lato"/>
              </a:rPr>
              <a:t>小时的第一视角视频。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cs typeface="Lato"/>
              <a:sym typeface="Lato"/>
            </a:endParaRPr>
          </a:p>
          <a:p>
            <a:pPr marL="139700" lvl="0">
              <a:buClr>
                <a:schemeClr val="bg1">
                  <a:lumMod val="65000"/>
                </a:schemeClr>
              </a:buClr>
              <a:buSzPts val="1400"/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cs typeface="Lato"/>
              <a:sym typeface="Lato"/>
            </a:endParaRPr>
          </a:p>
          <a:p>
            <a:pPr marL="139700" lvl="0">
              <a:buClr>
                <a:schemeClr val="bg1">
                  <a:lumMod val="65000"/>
                </a:schemeClr>
              </a:buClr>
              <a:buSzPts val="1400"/>
            </a:pPr>
            <a:r>
              <a:rPr lang="zh-CN" altLang="en-US" sz="16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/>
                <a:sym typeface="Lato"/>
              </a:rPr>
              <a:t>数据非特意拍摄：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Lato"/>
                <a:sym typeface="Lato"/>
              </a:rPr>
              <a:t>大部分镜头无脚本是在野外自然拍摄，代表拍摄者在工作生活中的自然交互。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cs typeface="Lato"/>
              <a:sym typeface="Lato"/>
            </a:endParaRPr>
          </a:p>
          <a:p>
            <a:pPr marL="139700" lvl="0">
              <a:buClr>
                <a:schemeClr val="bg1">
                  <a:lumMod val="65000"/>
                </a:schemeClr>
              </a:buClr>
              <a:buSzPts val="1400"/>
            </a:pPr>
            <a:endParaRPr lang="en-US" altLang="zh-CN" sz="1600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/>
              <a:sym typeface="Lato"/>
            </a:endParaRPr>
          </a:p>
          <a:p>
            <a:pPr marL="139700" lvl="0">
              <a:buClr>
                <a:schemeClr val="bg1">
                  <a:lumMod val="65000"/>
                </a:schemeClr>
              </a:buClr>
              <a:buSzPts val="1400"/>
            </a:pPr>
            <a:r>
              <a:rPr lang="zh-CN" altLang="en-US" sz="16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/>
                <a:sym typeface="Lato"/>
              </a:rPr>
              <a:t>自我认同机制：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Lato"/>
                <a:sym typeface="Lato"/>
              </a:rPr>
              <a:t>拍摄者来源于不同背景、职业、性别和年龄的人。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cs typeface="Lato"/>
              <a:sym typeface="Lato"/>
            </a:endParaRPr>
          </a:p>
          <a:p>
            <a:pPr marL="139700" lvl="0">
              <a:buClr>
                <a:schemeClr val="bg1">
                  <a:lumMod val="65000"/>
                </a:schemeClr>
              </a:buClr>
              <a:buSzPts val="1400"/>
            </a:pPr>
            <a:endParaRPr lang="en-US" altLang="zh-CN" sz="1600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/>
              <a:sym typeface="Lato"/>
            </a:endParaRPr>
          </a:p>
          <a:p>
            <a:pPr marL="139700" lvl="0">
              <a:buClr>
                <a:schemeClr val="bg1">
                  <a:lumMod val="65000"/>
                </a:schemeClr>
              </a:buClr>
              <a:buSzPts val="1400"/>
            </a:pPr>
            <a:r>
              <a:rPr lang="zh-CN" altLang="en-US" sz="16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/>
                <a:sym typeface="Lato"/>
              </a:rPr>
              <a:t>地理多样：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Lato"/>
                <a:sym typeface="Lato"/>
              </a:rPr>
              <a:t>丰富的地理环境保证了交互对象，交互行为的多样性，也补充了之前大多数数据集不存在的对象和行为。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cs typeface="Lato"/>
              <a:sym typeface="Lato"/>
            </a:endParaRPr>
          </a:p>
          <a:p>
            <a:pPr marL="139700" lvl="0">
              <a:buClr>
                <a:schemeClr val="bg1">
                  <a:lumMod val="65000"/>
                </a:schemeClr>
              </a:buClr>
              <a:buSzPts val="1400"/>
            </a:pPr>
            <a:endParaRPr lang="en-US" altLang="zh-CN" sz="1600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/>
              <a:sym typeface="Lato"/>
            </a:endParaRPr>
          </a:p>
          <a:p>
            <a:pPr marL="139700" lvl="0">
              <a:buClr>
                <a:schemeClr val="bg1">
                  <a:lumMod val="65000"/>
                </a:schemeClr>
              </a:buClr>
              <a:buSzPts val="1400"/>
            </a:pPr>
            <a:r>
              <a:rPr lang="zh-CN" altLang="en-US" sz="16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/>
                <a:sym typeface="Lato"/>
              </a:rPr>
              <a:t>时序持久：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Lato"/>
                <a:sym typeface="Lato"/>
              </a:rPr>
              <a:t>拍摄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Lato"/>
                <a:sym typeface="Lato"/>
              </a:rPr>
              <a:t>1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Lato"/>
                <a:sym typeface="Lato"/>
              </a:rPr>
              <a:t>到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Lato"/>
                <a:sym typeface="Lato"/>
              </a:rPr>
              <a:t>10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Lato"/>
                <a:sym typeface="Lato"/>
              </a:rPr>
              <a:t>小时的视频保证长时视频流。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cs typeface="Lato"/>
              <a:sym typeface="Lato"/>
            </a:endParaRPr>
          </a:p>
          <a:p>
            <a:pPr marL="139700" lvl="0">
              <a:buClr>
                <a:schemeClr val="bg1">
                  <a:lumMod val="65000"/>
                </a:schemeClr>
              </a:buClr>
              <a:buSzPts val="1400"/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cs typeface="Lato"/>
              <a:sym typeface="Lato"/>
            </a:endParaRPr>
          </a:p>
          <a:p>
            <a:pPr marL="139700">
              <a:buClr>
                <a:schemeClr val="bg1">
                  <a:lumMod val="65000"/>
                </a:schemeClr>
              </a:buClr>
              <a:buSzPts val="1400"/>
            </a:pPr>
            <a:r>
              <a:rPr lang="zh-CN" altLang="en-US" sz="16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/>
                <a:sym typeface="Lato"/>
              </a:rPr>
              <a:t>模态多样：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Lato"/>
                <a:sym typeface="Lato"/>
              </a:rPr>
              <a:t>除了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Lato"/>
                <a:sym typeface="Lato"/>
              </a:rPr>
              <a:t>RGB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Lato"/>
                <a:sym typeface="Lato"/>
              </a:rPr>
              <a:t>视频，部分视频还引入了音频、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Lato"/>
                <a:sym typeface="Lato"/>
              </a:rPr>
              <a:t>3D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Lato"/>
                <a:sym typeface="Lato"/>
              </a:rPr>
              <a:t>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Lato"/>
                <a:sym typeface="Lato"/>
              </a:rPr>
              <a:t>mesh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Lato"/>
                <a:sym typeface="Lato"/>
              </a:rPr>
              <a:t>、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Lato"/>
                <a:sym typeface="Lato"/>
              </a:rPr>
              <a:t>Gaze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Lato"/>
                <a:sym typeface="Lato"/>
              </a:rPr>
              <a:t>等模态。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cs typeface="Lato"/>
              <a:sym typeface="Lato"/>
            </a:endParaRPr>
          </a:p>
          <a:p>
            <a:pPr marL="139700" lvl="0">
              <a:buClr>
                <a:schemeClr val="bg1">
                  <a:lumMod val="65000"/>
                </a:schemeClr>
              </a:buClr>
              <a:buSzPts val="1400"/>
            </a:pPr>
            <a:endParaRPr lang="en-US" altLang="zh-CN" sz="1600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29182201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>
            <a:noAutofit/>
          </a:bodyPr>
          <a:lstStyle/>
          <a:p>
            <a:pPr lvl="0" algn="l">
              <a:lnSpc>
                <a:spcPct val="110000"/>
              </a:lnSpc>
              <a:spcBef>
                <a:spcPts val="0"/>
              </a:spcBef>
              <a:buClr>
                <a:srgbClr val="595959"/>
              </a:buClr>
              <a:buSzPts val="2400"/>
            </a:pPr>
            <a:r>
              <a:rPr lang="en-US" altLang="zh-CN" sz="4000" b="1" dirty="0">
                <a:solidFill>
                  <a:schemeClr val="bg1"/>
                </a:solidFill>
                <a:ea typeface="Lato"/>
                <a:cs typeface="Lato"/>
                <a:sym typeface="Lato"/>
              </a:rPr>
              <a:t>Outline</a:t>
            </a:r>
          </a:p>
        </p:txBody>
      </p:sp>
      <p:sp>
        <p:nvSpPr>
          <p:cNvPr id="116" name="Google Shape;358;p21">
            <a:extLst>
              <a:ext uri="{FF2B5EF4-FFF2-40B4-BE49-F238E27FC236}">
                <a16:creationId xmlns:a16="http://schemas.microsoft.com/office/drawing/2014/main" id="{70F7D94E-D14E-C848-AAFC-3AF93ED4C916}"/>
              </a:ext>
            </a:extLst>
          </p:cNvPr>
          <p:cNvSpPr txBox="1"/>
          <p:nvPr/>
        </p:nvSpPr>
        <p:spPr>
          <a:xfrm>
            <a:off x="839416" y="2276872"/>
            <a:ext cx="10742984" cy="2646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825500" lvl="0" indent="-685800">
              <a:buClr>
                <a:schemeClr val="bg1">
                  <a:lumMod val="85000"/>
                </a:schemeClr>
              </a:buClr>
              <a:buSzPts val="1400"/>
              <a:buFont typeface="Wingdings" panose="05000000000000000000" pitchFamily="2" charset="2"/>
              <a:buChar char="l"/>
            </a:pPr>
            <a:r>
              <a:rPr lang="en-US" altLang="zh-CN" sz="4000" dirty="0">
                <a:solidFill>
                  <a:schemeClr val="bg1">
                    <a:lumMod val="65000"/>
                  </a:schemeClr>
                </a:solidFill>
                <a:ea typeface="Lato"/>
                <a:cs typeface="Lato"/>
                <a:sym typeface="Lato"/>
              </a:rPr>
              <a:t>Background of Ego4D Dataset</a:t>
            </a:r>
          </a:p>
          <a:p>
            <a:pPr marL="825500" lvl="0" indent="-685800">
              <a:buClr>
                <a:schemeClr val="bg1">
                  <a:lumMod val="65000"/>
                </a:schemeClr>
              </a:buClr>
              <a:buSzPts val="1400"/>
              <a:buFont typeface="Wingdings" panose="05000000000000000000" pitchFamily="2" charset="2"/>
              <a:buChar char="l"/>
            </a:pPr>
            <a:r>
              <a:rPr lang="en-US" altLang="zh-CN" sz="4000" b="1" dirty="0">
                <a:solidFill>
                  <a:srgbClr val="7030A0"/>
                </a:solidFill>
                <a:sym typeface="Lato"/>
              </a:rPr>
              <a:t>Benchmark Tasks for Ego4D</a:t>
            </a:r>
          </a:p>
          <a:p>
            <a:pPr marL="825500" lvl="0" indent="-685800">
              <a:buClr>
                <a:schemeClr val="bg1">
                  <a:lumMod val="65000"/>
                </a:schemeClr>
              </a:buClr>
              <a:buSzPts val="1400"/>
              <a:buFont typeface="Wingdings" panose="05000000000000000000" pitchFamily="2" charset="2"/>
              <a:buChar char="l"/>
            </a:pPr>
            <a:r>
              <a:rPr lang="en-US" altLang="zh-CN" sz="4000" dirty="0">
                <a:solidFill>
                  <a:schemeClr val="bg1">
                    <a:lumMod val="65000"/>
                  </a:schemeClr>
                </a:solidFill>
                <a:ea typeface="Lato"/>
                <a:cs typeface="Lato"/>
                <a:sym typeface="Lato"/>
              </a:rPr>
              <a:t>Ego4D Challenge</a:t>
            </a:r>
          </a:p>
          <a:p>
            <a:pPr marL="825500" lvl="0" indent="-685800">
              <a:buClr>
                <a:schemeClr val="bg1">
                  <a:lumMod val="50000"/>
                </a:schemeClr>
              </a:buClr>
              <a:buSzPts val="1400"/>
              <a:buFont typeface="Wingdings" panose="05000000000000000000" pitchFamily="2" charset="2"/>
              <a:buChar char="l"/>
            </a:pPr>
            <a:r>
              <a:rPr lang="en-US" altLang="zh-CN" sz="4000" dirty="0">
                <a:solidFill>
                  <a:schemeClr val="bg1">
                    <a:lumMod val="65000"/>
                  </a:schemeClr>
                </a:solidFill>
                <a:ea typeface="Lato"/>
                <a:cs typeface="Lato"/>
                <a:sym typeface="Lato"/>
              </a:rPr>
              <a:t>Our solution on ECCV2022</a:t>
            </a:r>
          </a:p>
        </p:txBody>
      </p:sp>
    </p:spTree>
    <p:extLst>
      <p:ext uri="{BB962C8B-B14F-4D97-AF65-F5344CB8AC3E}">
        <p14:creationId xmlns:p14="http://schemas.microsoft.com/office/powerpoint/2010/main" val="34456687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>
            <a:extLst>
              <a:ext uri="{FF2B5EF4-FFF2-40B4-BE49-F238E27FC236}">
                <a16:creationId xmlns:a16="http://schemas.microsoft.com/office/drawing/2014/main" id="{02ECA004-16ED-4700-91AD-826087F6A376}"/>
              </a:ext>
            </a:extLst>
          </p:cNvPr>
          <p:cNvSpPr/>
          <p:nvPr/>
        </p:nvSpPr>
        <p:spPr>
          <a:xfrm>
            <a:off x="0" y="1700808"/>
            <a:ext cx="12192000" cy="5157192"/>
          </a:xfrm>
          <a:prstGeom prst="rect">
            <a:avLst/>
          </a:prstGeom>
          <a:solidFill>
            <a:srgbClr val="F1EB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57238C0A-9751-9241-A9EA-040475740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8</a:t>
            </a:fld>
            <a:endParaRPr lang="zh-TW" alt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1F97EDD-6559-2D4C-9F36-784C86CEC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>
            <a:noAutofit/>
          </a:bodyPr>
          <a:lstStyle/>
          <a:p>
            <a:pPr lvl="0" algn="l">
              <a:lnSpc>
                <a:spcPct val="110000"/>
              </a:lnSpc>
              <a:spcBef>
                <a:spcPts val="0"/>
              </a:spcBef>
              <a:buClr>
                <a:srgbClr val="595959"/>
              </a:buClr>
              <a:buSzPts val="2400"/>
            </a:pPr>
            <a:r>
              <a:rPr lang="en-US" altLang="zh-CN" sz="4000" b="1" dirty="0">
                <a:solidFill>
                  <a:schemeClr val="bg1"/>
                </a:solidFill>
                <a:ea typeface="Lato"/>
                <a:cs typeface="Lato"/>
                <a:sym typeface="Lato"/>
              </a:rPr>
              <a:t>Five Benchmark tasks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CE5FD1E-E235-4E8F-8AA8-573E41D970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9536" y="1916832"/>
            <a:ext cx="2232248" cy="2205418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776BC1E4-5900-4CC9-B03A-8D2A56BA51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5840" y="1916832"/>
            <a:ext cx="2232248" cy="2200129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B4B09BC4-5C4F-4EAA-92E5-47A511D1F1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92144" y="1916832"/>
            <a:ext cx="2254366" cy="2200129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B1564940-9F2A-4B8D-9E96-A592F9F098B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23703" y="4260651"/>
            <a:ext cx="2088232" cy="2127213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B4AD2250-8855-42EA-A78A-CF002404CD8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20020" y="4260651"/>
            <a:ext cx="1989974" cy="2127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1436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57238C0A-9751-9241-A9EA-040475740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9</a:t>
            </a:fld>
            <a:endParaRPr lang="zh-TW" alt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1F97EDD-6559-2D4C-9F36-784C86CEC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>
            <a:noAutofit/>
          </a:bodyPr>
          <a:lstStyle/>
          <a:p>
            <a:pPr lvl="0" algn="l">
              <a:lnSpc>
                <a:spcPct val="110000"/>
              </a:lnSpc>
              <a:spcBef>
                <a:spcPts val="0"/>
              </a:spcBef>
              <a:buClr>
                <a:srgbClr val="595959"/>
              </a:buClr>
              <a:buSzPts val="2400"/>
            </a:pPr>
            <a:r>
              <a:rPr lang="en-US" altLang="zh-CN" sz="4000" b="1" dirty="0">
                <a:solidFill>
                  <a:schemeClr val="bg1"/>
                </a:solidFill>
                <a:ea typeface="Lato"/>
                <a:cs typeface="Lato"/>
                <a:sym typeface="Lato"/>
              </a:rPr>
              <a:t>Five Benchmark tasks</a:t>
            </a:r>
          </a:p>
        </p:txBody>
      </p:sp>
      <p:sp>
        <p:nvSpPr>
          <p:cNvPr id="13" name="Google Shape;358;p21">
            <a:extLst>
              <a:ext uri="{FF2B5EF4-FFF2-40B4-BE49-F238E27FC236}">
                <a16:creationId xmlns:a16="http://schemas.microsoft.com/office/drawing/2014/main" id="{4C0BF704-CDF1-48DA-8EEC-A0D3B5182E54}"/>
              </a:ext>
            </a:extLst>
          </p:cNvPr>
          <p:cNvSpPr txBox="1"/>
          <p:nvPr/>
        </p:nvSpPr>
        <p:spPr>
          <a:xfrm>
            <a:off x="839416" y="2276872"/>
            <a:ext cx="10369152" cy="313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825500" lvl="0" indent="-685800">
              <a:buClr>
                <a:schemeClr val="bg1">
                  <a:lumMod val="65000"/>
                </a:schemeClr>
              </a:buClr>
              <a:buSzPts val="1400"/>
              <a:buFont typeface="Wingdings" panose="05000000000000000000" pitchFamily="2" charset="2"/>
              <a:buChar char="l"/>
            </a:pPr>
            <a:r>
              <a:rPr lang="zh-CN" altLang="en-US" sz="24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/>
                <a:sym typeface="Lato"/>
              </a:rPr>
              <a:t>情节记忆：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Lato"/>
                <a:sym typeface="Lato"/>
              </a:rPr>
              <a:t>包含了一系列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Lato"/>
                <a:sym typeface="Lato"/>
              </a:rPr>
              <a:t>1D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Lato"/>
                <a:sym typeface="Lato"/>
              </a:rPr>
              <a:t>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Lato"/>
                <a:sym typeface="Lato"/>
              </a:rPr>
              <a:t>2D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Lato"/>
                <a:sym typeface="Lato"/>
              </a:rPr>
              <a:t>的检测任务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Lato"/>
              <a:sym typeface="Lato"/>
            </a:endParaRPr>
          </a:p>
          <a:p>
            <a:pPr marL="825500" lvl="0" indent="-685800">
              <a:buClr>
                <a:schemeClr val="bg1">
                  <a:lumMod val="65000"/>
                </a:schemeClr>
              </a:buClr>
              <a:buSzPts val="1400"/>
              <a:buFont typeface="Wingdings" panose="05000000000000000000" pitchFamily="2" charset="2"/>
              <a:buChar char="l"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Lato"/>
              <a:sym typeface="Lato"/>
            </a:endParaRPr>
          </a:p>
          <a:p>
            <a:pPr marL="825500" lvl="0" indent="-685800">
              <a:buClr>
                <a:schemeClr val="bg1">
                  <a:lumMod val="65000"/>
                </a:schemeClr>
              </a:buClr>
              <a:buSzPts val="1400"/>
              <a:buFont typeface="Wingdings" panose="05000000000000000000" pitchFamily="2" charset="2"/>
              <a:buChar char="l"/>
            </a:pPr>
            <a:r>
              <a:rPr lang="zh-CN" altLang="en-US" sz="24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/>
                <a:sym typeface="Lato"/>
              </a:rPr>
              <a:t>手部目标交互：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Lato"/>
                <a:sym typeface="Lato"/>
              </a:rPr>
              <a:t>包含了一系列对于正在交互的物体的状态改变的检测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Lato"/>
              <a:sym typeface="Lato"/>
            </a:endParaRPr>
          </a:p>
          <a:p>
            <a:pPr marL="825500" lvl="0" indent="-685800">
              <a:buClr>
                <a:schemeClr val="bg1">
                  <a:lumMod val="65000"/>
                </a:schemeClr>
              </a:buClr>
              <a:buSzPts val="1400"/>
              <a:buFont typeface="Wingdings" panose="05000000000000000000" pitchFamily="2" charset="2"/>
              <a:buChar char="l"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Lato"/>
              <a:sym typeface="Lato"/>
            </a:endParaRPr>
          </a:p>
          <a:p>
            <a:pPr marL="825500" lvl="0" indent="-685800">
              <a:buClr>
                <a:schemeClr val="bg1">
                  <a:lumMod val="65000"/>
                </a:schemeClr>
              </a:buClr>
              <a:buSzPts val="1400"/>
              <a:buFont typeface="Wingdings" panose="05000000000000000000" pitchFamily="2" charset="2"/>
              <a:buChar char="l"/>
            </a:pPr>
            <a:r>
              <a:rPr lang="zh-CN" altLang="en-US" sz="24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/>
                <a:sym typeface="Lato"/>
              </a:rPr>
              <a:t>视听诊断和社交：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Lato"/>
                <a:sym typeface="Lato"/>
              </a:rPr>
              <a:t>包含了一些视频和音频结合的任务，包括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Lato"/>
                <a:sym typeface="Lato"/>
              </a:rPr>
              <a:t>1D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Lato"/>
                <a:sym typeface="Lato"/>
              </a:rPr>
              <a:t>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Lato"/>
                <a:sym typeface="Lato"/>
              </a:rPr>
              <a:t>2D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Lato"/>
                <a:sym typeface="Lato"/>
              </a:rPr>
              <a:t>的定位和语音识别等。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Lato"/>
              <a:sym typeface="Lato"/>
            </a:endParaRPr>
          </a:p>
          <a:p>
            <a:pPr marL="825500" lvl="0" indent="-685800">
              <a:buClr>
                <a:schemeClr val="bg1">
                  <a:lumMod val="65000"/>
                </a:schemeClr>
              </a:buClr>
              <a:buSzPts val="1400"/>
              <a:buFont typeface="Wingdings" panose="05000000000000000000" pitchFamily="2" charset="2"/>
              <a:buChar char="l"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Lato"/>
              <a:sym typeface="Lato"/>
            </a:endParaRPr>
          </a:p>
          <a:p>
            <a:pPr marL="825500" lvl="0" indent="-685800">
              <a:buClr>
                <a:schemeClr val="bg1">
                  <a:lumMod val="65000"/>
                </a:schemeClr>
              </a:buClr>
              <a:buSzPts val="1400"/>
              <a:buFont typeface="Wingdings" panose="05000000000000000000" pitchFamily="2" charset="2"/>
              <a:buChar char="l"/>
            </a:pPr>
            <a:r>
              <a:rPr lang="zh-CN" altLang="en-US" sz="24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/>
                <a:sym typeface="Lato"/>
              </a:rPr>
              <a:t>未来预测：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Lato"/>
                <a:sym typeface="Lato"/>
              </a:rPr>
              <a:t>包含了一些预测未来信息的任务。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42925182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lang="en-US" b="0" i="1" smtClean="0">
            <a:latin typeface="Cambria Math" panose="02040503050406030204" pitchFamily="18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Neriss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48546</TotalTime>
  <Words>539</Words>
  <Application>Microsoft Office PowerPoint</Application>
  <PresentationFormat>宽屏</PresentationFormat>
  <Paragraphs>106</Paragraphs>
  <Slides>15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15</vt:i4>
      </vt:variant>
    </vt:vector>
  </HeadingPairs>
  <TitlesOfParts>
    <vt:vector size="25" baseType="lpstr">
      <vt:lpstr>Libre Baskerville</vt:lpstr>
      <vt:lpstr>微软雅黑</vt:lpstr>
      <vt:lpstr>Arial</vt:lpstr>
      <vt:lpstr>Calibri</vt:lpstr>
      <vt:lpstr>Cambria Math</vt:lpstr>
      <vt:lpstr>Montserrat</vt:lpstr>
      <vt:lpstr>Times New Roman</vt:lpstr>
      <vt:lpstr>Wingdings</vt:lpstr>
      <vt:lpstr>Office 佈景主題</vt:lpstr>
      <vt:lpstr>Nerissa template</vt:lpstr>
      <vt:lpstr>Introduction of Ego4D and Ego4D Challenges</vt:lpstr>
      <vt:lpstr>Outline</vt:lpstr>
      <vt:lpstr>Outline</vt:lpstr>
      <vt:lpstr>Motivation: Previous Datasets</vt:lpstr>
      <vt:lpstr>Motivation: Ego4D Datasets</vt:lpstr>
      <vt:lpstr>Ego4D Datasets</vt:lpstr>
      <vt:lpstr>Outline</vt:lpstr>
      <vt:lpstr>Five Benchmark tasks</vt:lpstr>
      <vt:lpstr>Five Benchmark tasks</vt:lpstr>
      <vt:lpstr>Outline</vt:lpstr>
      <vt:lpstr>CVPR2022</vt:lpstr>
      <vt:lpstr>ECCV2022</vt:lpstr>
      <vt:lpstr>Outline</vt:lpstr>
      <vt:lpstr>Baseline: InternVideo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phd defense presentation</dc:title>
  <dc:creator>yiwang</dc:creator>
  <cp:lastModifiedBy>Chen Guo</cp:lastModifiedBy>
  <cp:revision>4763</cp:revision>
  <cp:lastPrinted>2016-06-10T08:48:00Z</cp:lastPrinted>
  <dcterms:created xsi:type="dcterms:W3CDTF">2015-05-11T12:55:00Z</dcterms:created>
  <dcterms:modified xsi:type="dcterms:W3CDTF">2022-12-15T08:16:11Z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2052-11.1.0.10495</vt:lpwstr>
  </property>
  <property fmtid="{D5CDD505-2E9C-101B-9397-08002B2CF9AE}" pid="3" name="ICV">
    <vt:lpwstr>CC4287153BE44C308F0BBD78ECF1CEFE</vt:lpwstr>
  </property>
</Properties>
</file>