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2" d="100"/>
          <a:sy n="102" d="100"/>
        </p:scale>
        <p:origin x="16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97D5-48C3-1045-9EFC-04BF9BE297A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CE0B-2BA4-9848-AAEF-3F34E3E2C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3" y="1868421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You’ve reached the half way point of the trail.  2 more miles to go!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53404" y="2335293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your last chance to get water.  You may want to fill 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3404" y="1219202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 job!  You have completed this trail and earned 100 recreation 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 job!  You have completed this trail and earned 100 recreation points.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403" y="2704625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wish to share this accomplishment with your friends?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9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 job!  You have completed this trail and earned 100 recreation points.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4442751"/>
            <a:ext cx="667513" cy="664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56451" y="5383489"/>
            <a:ext cx="449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403" y="2704625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wish to share this accomplishment with your friends?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5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084124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you rate this trail on a scale of 0-5?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14" y="1970618"/>
            <a:ext cx="2124206" cy="3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084124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you rate this trail on a scale of 0-5?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03" y="2875807"/>
            <a:ext cx="667513" cy="664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14" y="1970618"/>
            <a:ext cx="2124206" cy="399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16" y="3751710"/>
            <a:ext cx="2119004" cy="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084124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you rate this trail on a scale of 0-5?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03" y="2875807"/>
            <a:ext cx="667513" cy="664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14" y="1970618"/>
            <a:ext cx="2124206" cy="399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16" y="3751710"/>
            <a:ext cx="2119004" cy="3983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73" y="4657949"/>
            <a:ext cx="664465" cy="664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5726" y="5428767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really enjoyed hiking with you.  Please take me with you on your next trip.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53404" y="1219202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Okay.  You have arrived at the trail.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53403" y="1973386"/>
            <a:ext cx="449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want me to download the trail map before you start hiking?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0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Okay.  You have arrived at the trail.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53403" y="1973386"/>
            <a:ext cx="449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want me to download the trail map before you start hiking?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81" y="3777344"/>
            <a:ext cx="667513" cy="664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403" y="4718082"/>
            <a:ext cx="449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3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have downloaded the map.  To view the map at any time just say “view trail map”.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8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have downloaded the map.  To view the map at any time just say “view trail map”.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3194852"/>
            <a:ext cx="667513" cy="6644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3404" y="4135590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 trail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4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78464"/>
            <a:ext cx="667513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 trail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3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78464"/>
            <a:ext cx="667513" cy="664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80" y="2534798"/>
            <a:ext cx="664465" cy="664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3404" y="1219202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 trail map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39" y="3648174"/>
            <a:ext cx="3739500" cy="28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78464"/>
            <a:ext cx="667513" cy="664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80" y="2534798"/>
            <a:ext cx="664465" cy="664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3404" y="1219202"/>
            <a:ext cx="449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 trail map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39" y="3648174"/>
            <a:ext cx="3739500" cy="28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0"/>
            <a:ext cx="106299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7954" y="0"/>
            <a:ext cx="6244046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6" y="0"/>
            <a:ext cx="5947954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6263" y="0"/>
            <a:ext cx="562573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29" y="269643"/>
            <a:ext cx="664465" cy="66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404" y="1219202"/>
            <a:ext cx="449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You’ve reached the half way point of the trail.  2 more miles to go!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115</TotalTime>
  <Words>266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Toshaben</dc:creator>
  <cp:lastModifiedBy>Jason Pekovitch</cp:lastModifiedBy>
  <cp:revision>14</cp:revision>
  <cp:lastPrinted>2016-04-24T14:18:04Z</cp:lastPrinted>
  <dcterms:created xsi:type="dcterms:W3CDTF">2016-04-24T14:06:56Z</dcterms:created>
  <dcterms:modified xsi:type="dcterms:W3CDTF">2016-04-24T16:36:41Z</dcterms:modified>
</cp:coreProperties>
</file>