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5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4434-2A04-472E-B0DC-1C6A39B2252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B9161C88-00E7-437E-9868-3D9C397826B5}"/>
              </a:ext>
            </a:extLst>
          </p:cNvPr>
          <p:cNvCxnSpPr>
            <a:cxnSpLocks/>
            <a:endCxn id="247" idx="2"/>
          </p:cNvCxnSpPr>
          <p:nvPr/>
        </p:nvCxnSpPr>
        <p:spPr>
          <a:xfrm flipV="1">
            <a:off x="9101419" y="6527908"/>
            <a:ext cx="0" cy="251464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80E4830-717A-47D0-8D4F-CD39F2981FCC}"/>
              </a:ext>
            </a:extLst>
          </p:cNvPr>
          <p:cNvCxnSpPr>
            <a:cxnSpLocks/>
            <a:stCxn id="246" idx="2"/>
          </p:cNvCxnSpPr>
          <p:nvPr/>
        </p:nvCxnSpPr>
        <p:spPr>
          <a:xfrm>
            <a:off x="4624742" y="6529196"/>
            <a:ext cx="0" cy="211709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C0EC2D0-95E3-4C72-8550-521006DC5EF9}"/>
              </a:ext>
            </a:extLst>
          </p:cNvPr>
          <p:cNvCxnSpPr>
            <a:cxnSpLocks/>
            <a:endCxn id="247" idx="0"/>
          </p:cNvCxnSpPr>
          <p:nvPr/>
        </p:nvCxnSpPr>
        <p:spPr>
          <a:xfrm>
            <a:off x="9101419" y="3007360"/>
            <a:ext cx="0" cy="212997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CDE30E7-8FAA-4C5F-8711-FA0CF7658B3B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624742" y="2958043"/>
            <a:ext cx="0" cy="261025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B665E1-7CCB-4432-9688-B18DB7D55DEB}"/>
              </a:ext>
            </a:extLst>
          </p:cNvPr>
          <p:cNvSpPr txBox="1"/>
          <p:nvPr/>
        </p:nvSpPr>
        <p:spPr>
          <a:xfrm>
            <a:off x="2542622" y="1205996"/>
            <a:ext cx="8656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Example Enterprise ICAM Components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E9673-1913-47C0-B5E3-36D7D404F6EA}"/>
              </a:ext>
            </a:extLst>
          </p:cNvPr>
          <p:cNvSpPr/>
          <p:nvPr/>
        </p:nvSpPr>
        <p:spPr>
          <a:xfrm>
            <a:off x="2514600" y="927445"/>
            <a:ext cx="8686800" cy="7271551"/>
          </a:xfrm>
          <a:prstGeom prst="roundRect">
            <a:avLst>
              <a:gd name="adj" fmla="val 9449"/>
            </a:avLst>
          </a:prstGeom>
          <a:noFill/>
          <a:ln w="57150" cap="rnd">
            <a:solidFill>
              <a:schemeClr val="bg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576705-CC05-4B03-B1C8-BDC836A442F8}"/>
              </a:ext>
            </a:extLst>
          </p:cNvPr>
          <p:cNvSpPr/>
          <p:nvPr/>
        </p:nvSpPr>
        <p:spPr>
          <a:xfrm>
            <a:off x="2910242" y="1878897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801FC-3804-4399-A067-6074922CE952}"/>
              </a:ext>
            </a:extLst>
          </p:cNvPr>
          <p:cNvSpPr txBox="1"/>
          <p:nvPr/>
        </p:nvSpPr>
        <p:spPr>
          <a:xfrm>
            <a:off x="5512636" y="1941777"/>
            <a:ext cx="3173359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Governance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81F74-4F97-4AA5-B320-CC84BAAB137C}"/>
              </a:ext>
            </a:extLst>
          </p:cNvPr>
          <p:cNvSpPr/>
          <p:nvPr/>
        </p:nvSpPr>
        <p:spPr>
          <a:xfrm>
            <a:off x="3022071" y="2378507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&amp; Analytics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BD023B-0F06-448D-A1FE-85395708DD86}"/>
              </a:ext>
            </a:extLst>
          </p:cNvPr>
          <p:cNvSpPr/>
          <p:nvPr/>
        </p:nvSpPr>
        <p:spPr>
          <a:xfrm>
            <a:off x="5754119" y="237850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Certification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75DFA4-1CE6-4ABB-9C1A-D2BCFC83D09A}"/>
              </a:ext>
            </a:extLst>
          </p:cNvPr>
          <p:cNvSpPr/>
          <p:nvPr/>
        </p:nvSpPr>
        <p:spPr>
          <a:xfrm>
            <a:off x="8481085" y="237850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 &amp; Sensors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6203A-22A2-4AA0-941A-1EBB9E66B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72" y="1943563"/>
            <a:ext cx="369364" cy="365760"/>
          </a:xfrm>
          <a:prstGeom prst="rect">
            <a:avLst/>
          </a:prstGeom>
          <a:effectLst>
            <a:outerShdw blurRad="50800" dist="12700" dir="2700000" algn="tl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2E97D8-AB91-467C-BA45-6A7782471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23" y="2442268"/>
            <a:ext cx="457200" cy="365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DD8E0-D443-4D98-8AB4-9095A6307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90" y="2442268"/>
            <a:ext cx="457200" cy="365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CD4B77-AB58-48CC-B49A-243A0F535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80" y="2442268"/>
            <a:ext cx="457200" cy="365476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CAD287-53B9-439F-BA88-9CE9B7A5425E}"/>
              </a:ext>
            </a:extLst>
          </p:cNvPr>
          <p:cNvSpPr/>
          <p:nvPr/>
        </p:nvSpPr>
        <p:spPr>
          <a:xfrm>
            <a:off x="242135" y="1894446"/>
            <a:ext cx="2005806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5E6913-FEFF-449D-8DC3-AD73365070D0}"/>
              </a:ext>
            </a:extLst>
          </p:cNvPr>
          <p:cNvSpPr txBox="1"/>
          <p:nvPr/>
        </p:nvSpPr>
        <p:spPr>
          <a:xfrm>
            <a:off x="242135" y="2002078"/>
            <a:ext cx="2005806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Authoritative Sources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BEC87A-B17C-4FBC-BDB6-B1505D374116}"/>
              </a:ext>
            </a:extLst>
          </p:cNvPr>
          <p:cNvSpPr/>
          <p:nvPr/>
        </p:nvSpPr>
        <p:spPr>
          <a:xfrm>
            <a:off x="361576" y="273387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Management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EDABA9-A5BD-40B8-B9A2-6824AFC374BA}"/>
              </a:ext>
            </a:extLst>
          </p:cNvPr>
          <p:cNvSpPr/>
          <p:nvPr/>
        </p:nvSpPr>
        <p:spPr>
          <a:xfrm>
            <a:off x="361576" y="358572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2BE2F2-BD00-4B2C-940C-A18A9AE737B7}"/>
              </a:ext>
            </a:extLst>
          </p:cNvPr>
          <p:cNvSpPr/>
          <p:nvPr/>
        </p:nvSpPr>
        <p:spPr>
          <a:xfrm>
            <a:off x="361576" y="443756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391A00-C4D5-4D24-B9CB-DCC8DA33D288}"/>
              </a:ext>
            </a:extLst>
          </p:cNvPr>
          <p:cNvSpPr/>
          <p:nvPr/>
        </p:nvSpPr>
        <p:spPr>
          <a:xfrm>
            <a:off x="361576" y="528941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 Security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00621-0DE0-42B4-85C1-EB884E6FCAD9}"/>
              </a:ext>
            </a:extLst>
          </p:cNvPr>
          <p:cNvSpPr/>
          <p:nvPr/>
        </p:nvSpPr>
        <p:spPr>
          <a:xfrm>
            <a:off x="361576" y="614125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Payroll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9F7D3E-C6CB-47BB-9AE3-45E63F3C42E4}"/>
              </a:ext>
            </a:extLst>
          </p:cNvPr>
          <p:cNvSpPr/>
          <p:nvPr/>
        </p:nvSpPr>
        <p:spPr>
          <a:xfrm>
            <a:off x="361576" y="6997656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Sources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AF78219-4B2E-47B1-B6B5-321AD6B73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4595199"/>
            <a:ext cx="457200" cy="3654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7BBDC3-97B0-44B8-A20C-6293B5A5C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5486442"/>
            <a:ext cx="457200" cy="3654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85AC03-A10A-498E-ADC2-CB2FE88B0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6310341"/>
            <a:ext cx="457200" cy="365476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AD2D1527-CC56-4AD7-882B-BED5EA0FA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3756983"/>
            <a:ext cx="457200" cy="373063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D63F0863-E59D-49B4-A39F-185ADBE30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7175387"/>
            <a:ext cx="457200" cy="365476"/>
          </a:xfrm>
          <a:prstGeom prst="rect">
            <a:avLst/>
          </a:prstGeom>
        </p:spPr>
      </p:pic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893521BC-0B9C-470B-9301-315158E4274A}"/>
              </a:ext>
            </a:extLst>
          </p:cNvPr>
          <p:cNvSpPr/>
          <p:nvPr/>
        </p:nvSpPr>
        <p:spPr>
          <a:xfrm>
            <a:off x="11476515" y="1894446"/>
            <a:ext cx="2005807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018D59-06F8-4892-A9BA-564B322256B7}"/>
              </a:ext>
            </a:extLst>
          </p:cNvPr>
          <p:cNvSpPr txBox="1"/>
          <p:nvPr/>
        </p:nvSpPr>
        <p:spPr>
          <a:xfrm>
            <a:off x="11480644" y="2002076"/>
            <a:ext cx="2001678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Agency Endpoints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F28FC764-7735-457A-9104-E8568D35CBFA}"/>
              </a:ext>
            </a:extLst>
          </p:cNvPr>
          <p:cNvSpPr/>
          <p:nvPr/>
        </p:nvSpPr>
        <p:spPr>
          <a:xfrm>
            <a:off x="11600835" y="2733879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Applications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12E4D908-CEF3-43F7-9D74-6B12F31A18EA}"/>
              </a:ext>
            </a:extLst>
          </p:cNvPr>
          <p:cNvSpPr/>
          <p:nvPr/>
        </p:nvSpPr>
        <p:spPr>
          <a:xfrm>
            <a:off x="11600835" y="3755908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Network(s)</a:t>
            </a: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F4FFA383-E301-46F1-82BF-C90FF4045449}"/>
              </a:ext>
            </a:extLst>
          </p:cNvPr>
          <p:cNvSpPr/>
          <p:nvPr/>
        </p:nvSpPr>
        <p:spPr>
          <a:xfrm>
            <a:off x="11600835" y="4777937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Devices</a:t>
            </a: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7ADC83AD-9196-4DDD-9055-D9D9E57FDF4B}"/>
              </a:ext>
            </a:extLst>
          </p:cNvPr>
          <p:cNvSpPr/>
          <p:nvPr/>
        </p:nvSpPr>
        <p:spPr>
          <a:xfrm>
            <a:off x="11600835" y="5799966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Email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7AD1643-19FC-405B-943A-59803A1778E5}"/>
              </a:ext>
            </a:extLst>
          </p:cNvPr>
          <p:cNvSpPr/>
          <p:nvPr/>
        </p:nvSpPr>
        <p:spPr>
          <a:xfrm>
            <a:off x="11600835" y="6817607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Facilities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B09488F2-C67E-4BF4-A93C-C43F9B141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420" y="5022812"/>
            <a:ext cx="457200" cy="401493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80BBB9BD-F104-423C-8ACF-15A5863A49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600" y="7039017"/>
            <a:ext cx="380841" cy="457200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F3F4C56D-0EB7-4F5D-BC23-1874C150D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420" y="2996762"/>
            <a:ext cx="457200" cy="365476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CC0993F0-9A65-4596-BAA1-1685CCEB20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420" y="6100144"/>
            <a:ext cx="457200" cy="318541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E4C33E9E-AFDC-4607-9A7B-F5F9281D4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2908932"/>
            <a:ext cx="457200" cy="365476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B612F16D-CA63-4470-8871-1CDCB6FFE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420" y="4018791"/>
            <a:ext cx="457200" cy="365476"/>
          </a:xfrm>
          <a:prstGeom prst="rect">
            <a:avLst/>
          </a:prstGeom>
        </p:spPr>
      </p:pic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6218D6D9-3983-45D4-AEC4-744C742F097A}"/>
              </a:ext>
            </a:extLst>
          </p:cNvPr>
          <p:cNvSpPr/>
          <p:nvPr/>
        </p:nvSpPr>
        <p:spPr>
          <a:xfrm>
            <a:off x="2910242" y="3219068"/>
            <a:ext cx="3429000" cy="3310128"/>
          </a:xfrm>
          <a:prstGeom prst="roundRect">
            <a:avLst>
              <a:gd name="adj" fmla="val 7556"/>
            </a:avLst>
          </a:prstGeom>
          <a:solidFill>
            <a:srgbClr val="C05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C3B2F610-807B-4454-9EF8-1553B47454E1}"/>
              </a:ext>
            </a:extLst>
          </p:cNvPr>
          <p:cNvSpPr/>
          <p:nvPr/>
        </p:nvSpPr>
        <p:spPr>
          <a:xfrm>
            <a:off x="7386919" y="3220357"/>
            <a:ext cx="3429000" cy="3307551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1E76FD1-AEE8-49A1-AB95-1CFACBBE3080}"/>
              </a:ext>
            </a:extLst>
          </p:cNvPr>
          <p:cNvSpPr txBox="1"/>
          <p:nvPr/>
        </p:nvSpPr>
        <p:spPr>
          <a:xfrm>
            <a:off x="3732498" y="3390274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Identity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F8CB7590-92B8-4F91-9A0C-BA639D4E52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0" y="3484393"/>
            <a:ext cx="289393" cy="365760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C763F699-EDC5-4A0A-AED4-1D4F833D1B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10" y="3475096"/>
            <a:ext cx="365760" cy="369687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D830A6AF-81A4-4619-B681-BCC26C914597}"/>
              </a:ext>
            </a:extLst>
          </p:cNvPr>
          <p:cNvSpPr/>
          <p:nvPr/>
        </p:nvSpPr>
        <p:spPr>
          <a:xfrm>
            <a:off x="3013391" y="4076381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Provisioning &amp; Workflows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DE4EB6-1291-4569-A1B1-8B0173F8E266}"/>
              </a:ext>
            </a:extLst>
          </p:cNvPr>
          <p:cNvSpPr/>
          <p:nvPr/>
        </p:nvSpPr>
        <p:spPr>
          <a:xfrm>
            <a:off x="3013391" y="468141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Repository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FB29AC-07D3-42F0-8B72-40EAEFC220EA}"/>
              </a:ext>
            </a:extLst>
          </p:cNvPr>
          <p:cNvSpPr/>
          <p:nvPr/>
        </p:nvSpPr>
        <p:spPr>
          <a:xfrm>
            <a:off x="3013390" y="5297046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Entitlements Repository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68F7C1-EFA3-4D33-92BA-F6DA2E5E02C5}"/>
              </a:ext>
            </a:extLst>
          </p:cNvPr>
          <p:cNvSpPr/>
          <p:nvPr/>
        </p:nvSpPr>
        <p:spPr>
          <a:xfrm>
            <a:off x="3013391" y="589148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Management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6FD7F12-5247-4393-8E67-379126B58CD6}"/>
              </a:ext>
            </a:extLst>
          </p:cNvPr>
          <p:cNvSpPr/>
          <p:nvPr/>
        </p:nvSpPr>
        <p:spPr>
          <a:xfrm>
            <a:off x="2905161" y="6740905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8E4E5B-6A0C-4BC5-B143-1182FA1A4065}"/>
              </a:ext>
            </a:extLst>
          </p:cNvPr>
          <p:cNvSpPr txBox="1"/>
          <p:nvPr/>
        </p:nvSpPr>
        <p:spPr>
          <a:xfrm>
            <a:off x="4677730" y="6830824"/>
            <a:ext cx="4884477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Credential Management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38A665-3BCB-45DE-AB4E-7747EEB78309}"/>
              </a:ext>
            </a:extLst>
          </p:cNvPr>
          <p:cNvSpPr/>
          <p:nvPr/>
        </p:nvSpPr>
        <p:spPr>
          <a:xfrm>
            <a:off x="3022071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Repository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EED203-0213-4E50-9945-6BFA4D73225E}"/>
              </a:ext>
            </a:extLst>
          </p:cNvPr>
          <p:cNvSpPr/>
          <p:nvPr/>
        </p:nvSpPr>
        <p:spPr>
          <a:xfrm>
            <a:off x="5749038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2DBE1C-DDFB-488D-9A0F-A86B35248A96}"/>
              </a:ext>
            </a:extLst>
          </p:cNvPr>
          <p:cNvSpPr/>
          <p:nvPr/>
        </p:nvSpPr>
        <p:spPr>
          <a:xfrm>
            <a:off x="8476004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Federated and Private PKI(s)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FC3AC7E-1EA0-4524-93AA-7BF6A3C193E5}"/>
              </a:ext>
            </a:extLst>
          </p:cNvPr>
          <p:cNvSpPr/>
          <p:nvPr/>
        </p:nvSpPr>
        <p:spPr>
          <a:xfrm>
            <a:off x="7490068" y="4076381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Single Sign-On (SSO)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E890FC-0D41-45FE-B8F9-D409ADB7A876}"/>
              </a:ext>
            </a:extLst>
          </p:cNvPr>
          <p:cNvSpPr/>
          <p:nvPr/>
        </p:nvSpPr>
        <p:spPr>
          <a:xfrm>
            <a:off x="7490068" y="468141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Access Management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3BC5E5-B267-4ED2-8CCF-D71B6C222115}"/>
              </a:ext>
            </a:extLst>
          </p:cNvPr>
          <p:cNvSpPr/>
          <p:nvPr/>
        </p:nvSpPr>
        <p:spPr>
          <a:xfrm>
            <a:off x="7490068" y="5286447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 Access Management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8A0F6F7-C87C-4B81-97D7-56758BF922B1}"/>
              </a:ext>
            </a:extLst>
          </p:cNvPr>
          <p:cNvSpPr/>
          <p:nvPr/>
        </p:nvSpPr>
        <p:spPr>
          <a:xfrm>
            <a:off x="7490068" y="589148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Repository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01F39EA-B9CD-47E9-89B6-86CB33B2E4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15" y="6808078"/>
            <a:ext cx="411480" cy="365265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C88CE2-614A-48F5-A4AF-8F56BD445C14}"/>
              </a:ext>
            </a:extLst>
          </p:cNvPr>
          <p:cNvSpPr txBox="1"/>
          <p:nvPr/>
        </p:nvSpPr>
        <p:spPr>
          <a:xfrm>
            <a:off x="8209175" y="3387598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Access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26B2CBF-E97E-406E-A27D-6B6F522C1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16" y="4145103"/>
            <a:ext cx="457200" cy="36547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3542472-B038-4057-9526-DA02459E2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12" y="5960202"/>
            <a:ext cx="457200" cy="36547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20CFC8B-912A-4C3D-9591-98AC6228F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32" y="4145103"/>
            <a:ext cx="457200" cy="36547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50A89E0-221F-4BA7-A684-E342F7933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32" y="4750136"/>
            <a:ext cx="457200" cy="36547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EE4F3FB-5487-43C0-B7D6-94666F591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32" y="5355169"/>
            <a:ext cx="457200" cy="3654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B42A895-AE9C-4C1E-B8EB-EE0698802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35" y="4742549"/>
            <a:ext cx="457200" cy="373063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E80CD412-3B1E-41CF-9D15-6E7892D0B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29" y="5351375"/>
            <a:ext cx="457200" cy="373063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61ACAB2C-517E-4391-BE56-F0B6CFE6F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93" y="5947112"/>
            <a:ext cx="457200" cy="373063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F059AFE7-B2D8-445F-A5F7-93B6FEACF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30" y="7300483"/>
            <a:ext cx="457200" cy="373063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07854424-E930-407F-A893-263EB3931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90" y="7304276"/>
            <a:ext cx="457200" cy="365476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297C712B-52B3-4286-892C-92D0E023D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93" y="7304276"/>
            <a:ext cx="457200" cy="365476"/>
          </a:xfrm>
          <a:prstGeom prst="rect">
            <a:avLst/>
          </a:prstGeom>
        </p:spPr>
      </p:pic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FD195DD-C420-4E4D-90CB-7887DCD0278F}"/>
              </a:ext>
            </a:extLst>
          </p:cNvPr>
          <p:cNvCxnSpPr>
            <a:cxnSpLocks/>
            <a:stCxn id="246" idx="3"/>
            <a:endCxn id="247" idx="1"/>
          </p:cNvCxnSpPr>
          <p:nvPr/>
        </p:nvCxnSpPr>
        <p:spPr>
          <a:xfrm>
            <a:off x="6339242" y="4874132"/>
            <a:ext cx="1047677" cy="1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6016E5E-E64D-4DEB-86D3-7F259183AA9C}"/>
              </a:ext>
            </a:extLst>
          </p:cNvPr>
          <p:cNvCxnSpPr>
            <a:cxnSpLocks/>
            <a:stCxn id="247" idx="3"/>
            <a:endCxn id="229" idx="1"/>
          </p:cNvCxnSpPr>
          <p:nvPr/>
        </p:nvCxnSpPr>
        <p:spPr>
          <a:xfrm>
            <a:off x="10815919" y="4874133"/>
            <a:ext cx="660596" cy="5054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5F1219-7E43-0047-B9E4-F593751A24CE}"/>
              </a:ext>
            </a:extLst>
          </p:cNvPr>
          <p:cNvCxnSpPr>
            <a:cxnSpLocks/>
            <a:stCxn id="21" idx="3"/>
            <a:endCxn id="246" idx="1"/>
          </p:cNvCxnSpPr>
          <p:nvPr/>
        </p:nvCxnSpPr>
        <p:spPr>
          <a:xfrm flipV="1">
            <a:off x="2247941" y="4874132"/>
            <a:ext cx="662301" cy="5055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4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B9161C88-00E7-437E-9868-3D9C397826B5}"/>
              </a:ext>
            </a:extLst>
          </p:cNvPr>
          <p:cNvCxnSpPr>
            <a:cxnSpLocks/>
            <a:endCxn id="247" idx="2"/>
          </p:cNvCxnSpPr>
          <p:nvPr/>
        </p:nvCxnSpPr>
        <p:spPr>
          <a:xfrm flipV="1">
            <a:off x="9101419" y="6527908"/>
            <a:ext cx="0" cy="251464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80E4830-717A-47D0-8D4F-CD39F2981FCC}"/>
              </a:ext>
            </a:extLst>
          </p:cNvPr>
          <p:cNvCxnSpPr>
            <a:cxnSpLocks/>
            <a:stCxn id="246" idx="2"/>
          </p:cNvCxnSpPr>
          <p:nvPr/>
        </p:nvCxnSpPr>
        <p:spPr>
          <a:xfrm>
            <a:off x="4624742" y="6529196"/>
            <a:ext cx="0" cy="211709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C0EC2D0-95E3-4C72-8550-521006DC5EF9}"/>
              </a:ext>
            </a:extLst>
          </p:cNvPr>
          <p:cNvCxnSpPr>
            <a:cxnSpLocks/>
            <a:endCxn id="247" idx="0"/>
          </p:cNvCxnSpPr>
          <p:nvPr/>
        </p:nvCxnSpPr>
        <p:spPr>
          <a:xfrm>
            <a:off x="9101419" y="3007360"/>
            <a:ext cx="0" cy="212997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CDE30E7-8FAA-4C5F-8711-FA0CF7658B3B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624742" y="2958043"/>
            <a:ext cx="0" cy="261025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B665E1-7CCB-4432-9688-B18DB7D55DEB}"/>
              </a:ext>
            </a:extLst>
          </p:cNvPr>
          <p:cNvSpPr txBox="1"/>
          <p:nvPr/>
        </p:nvSpPr>
        <p:spPr>
          <a:xfrm>
            <a:off x="4178358" y="1205996"/>
            <a:ext cx="5384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ICAM Components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E9673-1913-47C0-B5E3-36D7D404F6EA}"/>
              </a:ext>
            </a:extLst>
          </p:cNvPr>
          <p:cNvSpPr/>
          <p:nvPr/>
        </p:nvSpPr>
        <p:spPr>
          <a:xfrm>
            <a:off x="2514600" y="927445"/>
            <a:ext cx="8686800" cy="7271551"/>
          </a:xfrm>
          <a:prstGeom prst="roundRect">
            <a:avLst>
              <a:gd name="adj" fmla="val 9449"/>
            </a:avLst>
          </a:prstGeom>
          <a:noFill/>
          <a:ln w="57150" cap="rnd">
            <a:solidFill>
              <a:schemeClr val="bg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576705-CC05-4B03-B1C8-BDC836A442F8}"/>
              </a:ext>
            </a:extLst>
          </p:cNvPr>
          <p:cNvSpPr/>
          <p:nvPr/>
        </p:nvSpPr>
        <p:spPr>
          <a:xfrm>
            <a:off x="2910242" y="1878897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801FC-3804-4399-A067-6074922CE952}"/>
              </a:ext>
            </a:extLst>
          </p:cNvPr>
          <p:cNvSpPr txBox="1"/>
          <p:nvPr/>
        </p:nvSpPr>
        <p:spPr>
          <a:xfrm>
            <a:off x="5512636" y="1941777"/>
            <a:ext cx="3173359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Governance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81F74-4F97-4AA5-B320-CC84BAAB137C}"/>
              </a:ext>
            </a:extLst>
          </p:cNvPr>
          <p:cNvSpPr/>
          <p:nvPr/>
        </p:nvSpPr>
        <p:spPr>
          <a:xfrm>
            <a:off x="3022071" y="2378507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BD023B-0F06-448D-A1FE-85395708DD86}"/>
              </a:ext>
            </a:extLst>
          </p:cNvPr>
          <p:cNvSpPr/>
          <p:nvPr/>
        </p:nvSpPr>
        <p:spPr>
          <a:xfrm>
            <a:off x="5754119" y="237850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75DFA4-1CE6-4ABB-9C1A-D2BCFC83D09A}"/>
              </a:ext>
            </a:extLst>
          </p:cNvPr>
          <p:cNvSpPr/>
          <p:nvPr/>
        </p:nvSpPr>
        <p:spPr>
          <a:xfrm>
            <a:off x="8481085" y="237850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6203A-22A2-4AA0-941A-1EBB9E66B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72" y="1943563"/>
            <a:ext cx="369364" cy="365760"/>
          </a:xfrm>
          <a:prstGeom prst="rect">
            <a:avLst/>
          </a:prstGeom>
          <a:effectLst>
            <a:outerShdw blurRad="50800" dist="12700" dir="2700000" algn="tl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CAD287-53B9-439F-BA88-9CE9B7A5425E}"/>
              </a:ext>
            </a:extLst>
          </p:cNvPr>
          <p:cNvSpPr/>
          <p:nvPr/>
        </p:nvSpPr>
        <p:spPr>
          <a:xfrm>
            <a:off x="242135" y="1894446"/>
            <a:ext cx="2005806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5E6913-FEFF-449D-8DC3-AD73365070D0}"/>
              </a:ext>
            </a:extLst>
          </p:cNvPr>
          <p:cNvSpPr txBox="1"/>
          <p:nvPr/>
        </p:nvSpPr>
        <p:spPr>
          <a:xfrm>
            <a:off x="242135" y="2002078"/>
            <a:ext cx="2005806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Authoritative Sources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BEC87A-B17C-4FBC-BDB6-B1505D374116}"/>
              </a:ext>
            </a:extLst>
          </p:cNvPr>
          <p:cNvSpPr/>
          <p:nvPr/>
        </p:nvSpPr>
        <p:spPr>
          <a:xfrm>
            <a:off x="361576" y="273387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EDABA9-A5BD-40B8-B9A2-6824AFC374BA}"/>
              </a:ext>
            </a:extLst>
          </p:cNvPr>
          <p:cNvSpPr/>
          <p:nvPr/>
        </p:nvSpPr>
        <p:spPr>
          <a:xfrm>
            <a:off x="361576" y="358572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2BE2F2-BD00-4B2C-940C-A18A9AE737B7}"/>
              </a:ext>
            </a:extLst>
          </p:cNvPr>
          <p:cNvSpPr/>
          <p:nvPr/>
        </p:nvSpPr>
        <p:spPr>
          <a:xfrm>
            <a:off x="361576" y="443756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391A00-C4D5-4D24-B9CB-DCC8DA33D288}"/>
              </a:ext>
            </a:extLst>
          </p:cNvPr>
          <p:cNvSpPr/>
          <p:nvPr/>
        </p:nvSpPr>
        <p:spPr>
          <a:xfrm>
            <a:off x="361576" y="528941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00621-0DE0-42B4-85C1-EB884E6FCAD9}"/>
              </a:ext>
            </a:extLst>
          </p:cNvPr>
          <p:cNvSpPr/>
          <p:nvPr/>
        </p:nvSpPr>
        <p:spPr>
          <a:xfrm>
            <a:off x="361576" y="614125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9F7D3E-C6CB-47BB-9AE3-45E63F3C42E4}"/>
              </a:ext>
            </a:extLst>
          </p:cNvPr>
          <p:cNvSpPr/>
          <p:nvPr/>
        </p:nvSpPr>
        <p:spPr>
          <a:xfrm>
            <a:off x="361576" y="6997656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893521BC-0B9C-470B-9301-315158E4274A}"/>
              </a:ext>
            </a:extLst>
          </p:cNvPr>
          <p:cNvSpPr/>
          <p:nvPr/>
        </p:nvSpPr>
        <p:spPr>
          <a:xfrm>
            <a:off x="11476515" y="1894446"/>
            <a:ext cx="2005807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018D59-06F8-4892-A9BA-564B322256B7}"/>
              </a:ext>
            </a:extLst>
          </p:cNvPr>
          <p:cNvSpPr txBox="1"/>
          <p:nvPr/>
        </p:nvSpPr>
        <p:spPr>
          <a:xfrm>
            <a:off x="11480644" y="2002076"/>
            <a:ext cx="2001678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Agency Endpoints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F28FC764-7735-457A-9104-E8568D35CBFA}"/>
              </a:ext>
            </a:extLst>
          </p:cNvPr>
          <p:cNvSpPr/>
          <p:nvPr/>
        </p:nvSpPr>
        <p:spPr>
          <a:xfrm>
            <a:off x="11600835" y="2733879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12E4D908-CEF3-43F7-9D74-6B12F31A18EA}"/>
              </a:ext>
            </a:extLst>
          </p:cNvPr>
          <p:cNvSpPr/>
          <p:nvPr/>
        </p:nvSpPr>
        <p:spPr>
          <a:xfrm>
            <a:off x="11600835" y="3755908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F4FFA383-E301-46F1-82BF-C90FF4045449}"/>
              </a:ext>
            </a:extLst>
          </p:cNvPr>
          <p:cNvSpPr/>
          <p:nvPr/>
        </p:nvSpPr>
        <p:spPr>
          <a:xfrm>
            <a:off x="11600835" y="4777937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7ADC83AD-9196-4DDD-9055-D9D9E57FDF4B}"/>
              </a:ext>
            </a:extLst>
          </p:cNvPr>
          <p:cNvSpPr/>
          <p:nvPr/>
        </p:nvSpPr>
        <p:spPr>
          <a:xfrm>
            <a:off x="11600835" y="5799966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7AD1643-19FC-405B-943A-59803A1778E5}"/>
              </a:ext>
            </a:extLst>
          </p:cNvPr>
          <p:cNvSpPr/>
          <p:nvPr/>
        </p:nvSpPr>
        <p:spPr>
          <a:xfrm>
            <a:off x="11600835" y="6817607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6218D6D9-3983-45D4-AEC4-744C742F097A}"/>
              </a:ext>
            </a:extLst>
          </p:cNvPr>
          <p:cNvSpPr/>
          <p:nvPr/>
        </p:nvSpPr>
        <p:spPr>
          <a:xfrm>
            <a:off x="2910242" y="3219068"/>
            <a:ext cx="3429000" cy="3310128"/>
          </a:xfrm>
          <a:prstGeom prst="roundRect">
            <a:avLst>
              <a:gd name="adj" fmla="val 7556"/>
            </a:avLst>
          </a:prstGeom>
          <a:solidFill>
            <a:srgbClr val="C05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C3B2F610-807B-4454-9EF8-1553B47454E1}"/>
              </a:ext>
            </a:extLst>
          </p:cNvPr>
          <p:cNvSpPr/>
          <p:nvPr/>
        </p:nvSpPr>
        <p:spPr>
          <a:xfrm>
            <a:off x="7386919" y="3220357"/>
            <a:ext cx="3429000" cy="3307551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1E76FD1-AEE8-49A1-AB95-1CFACBBE3080}"/>
              </a:ext>
            </a:extLst>
          </p:cNvPr>
          <p:cNvSpPr txBox="1"/>
          <p:nvPr/>
        </p:nvSpPr>
        <p:spPr>
          <a:xfrm>
            <a:off x="3732498" y="3390274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Identity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F8CB7590-92B8-4F91-9A0C-BA639D4E5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0" y="3484393"/>
            <a:ext cx="289393" cy="365760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C763F699-EDC5-4A0A-AED4-1D4F833D1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10" y="3475096"/>
            <a:ext cx="365760" cy="369687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D830A6AF-81A4-4619-B681-BCC26C914597}"/>
              </a:ext>
            </a:extLst>
          </p:cNvPr>
          <p:cNvSpPr/>
          <p:nvPr/>
        </p:nvSpPr>
        <p:spPr>
          <a:xfrm>
            <a:off x="3013391" y="4076381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DE4EB6-1291-4569-A1B1-8B0173F8E266}"/>
              </a:ext>
            </a:extLst>
          </p:cNvPr>
          <p:cNvSpPr/>
          <p:nvPr/>
        </p:nvSpPr>
        <p:spPr>
          <a:xfrm>
            <a:off x="3013391" y="468141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FB29AC-07D3-42F0-8B72-40EAEFC220EA}"/>
              </a:ext>
            </a:extLst>
          </p:cNvPr>
          <p:cNvSpPr/>
          <p:nvPr/>
        </p:nvSpPr>
        <p:spPr>
          <a:xfrm>
            <a:off x="3013390" y="5297046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68F7C1-EFA3-4D33-92BA-F6DA2E5E02C5}"/>
              </a:ext>
            </a:extLst>
          </p:cNvPr>
          <p:cNvSpPr/>
          <p:nvPr/>
        </p:nvSpPr>
        <p:spPr>
          <a:xfrm>
            <a:off x="3013391" y="589148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6FD7F12-5247-4393-8E67-379126B58CD6}"/>
              </a:ext>
            </a:extLst>
          </p:cNvPr>
          <p:cNvSpPr/>
          <p:nvPr/>
        </p:nvSpPr>
        <p:spPr>
          <a:xfrm>
            <a:off x="2905161" y="6740905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8E4E5B-6A0C-4BC5-B143-1182FA1A4065}"/>
              </a:ext>
            </a:extLst>
          </p:cNvPr>
          <p:cNvSpPr txBox="1"/>
          <p:nvPr/>
        </p:nvSpPr>
        <p:spPr>
          <a:xfrm>
            <a:off x="4677730" y="6830824"/>
            <a:ext cx="4884477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Credential Management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38A665-3BCB-45DE-AB4E-7747EEB78309}"/>
              </a:ext>
            </a:extLst>
          </p:cNvPr>
          <p:cNvSpPr/>
          <p:nvPr/>
        </p:nvSpPr>
        <p:spPr>
          <a:xfrm>
            <a:off x="3022071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EED203-0213-4E50-9945-6BFA4D73225E}"/>
              </a:ext>
            </a:extLst>
          </p:cNvPr>
          <p:cNvSpPr/>
          <p:nvPr/>
        </p:nvSpPr>
        <p:spPr>
          <a:xfrm>
            <a:off x="5749038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2DBE1C-DDFB-488D-9A0F-A86B35248A96}"/>
              </a:ext>
            </a:extLst>
          </p:cNvPr>
          <p:cNvSpPr/>
          <p:nvPr/>
        </p:nvSpPr>
        <p:spPr>
          <a:xfrm>
            <a:off x="8476004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FC3AC7E-1EA0-4524-93AA-7BF6A3C193E5}"/>
              </a:ext>
            </a:extLst>
          </p:cNvPr>
          <p:cNvSpPr/>
          <p:nvPr/>
        </p:nvSpPr>
        <p:spPr>
          <a:xfrm>
            <a:off x="7490068" y="4076381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E890FC-0D41-45FE-B8F9-D409ADB7A876}"/>
              </a:ext>
            </a:extLst>
          </p:cNvPr>
          <p:cNvSpPr/>
          <p:nvPr/>
        </p:nvSpPr>
        <p:spPr>
          <a:xfrm>
            <a:off x="7490068" y="468141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3BC5E5-B267-4ED2-8CCF-D71B6C222115}"/>
              </a:ext>
            </a:extLst>
          </p:cNvPr>
          <p:cNvSpPr/>
          <p:nvPr/>
        </p:nvSpPr>
        <p:spPr>
          <a:xfrm>
            <a:off x="7490068" y="5286447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8A0F6F7-C87C-4B81-97D7-56758BF922B1}"/>
              </a:ext>
            </a:extLst>
          </p:cNvPr>
          <p:cNvSpPr/>
          <p:nvPr/>
        </p:nvSpPr>
        <p:spPr>
          <a:xfrm>
            <a:off x="7490068" y="589148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01F39EA-B9CD-47E9-89B6-86CB33B2E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15" y="6808078"/>
            <a:ext cx="411480" cy="365265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C88CE2-614A-48F5-A4AF-8F56BD445C14}"/>
              </a:ext>
            </a:extLst>
          </p:cNvPr>
          <p:cNvSpPr txBox="1"/>
          <p:nvPr/>
        </p:nvSpPr>
        <p:spPr>
          <a:xfrm>
            <a:off x="8209175" y="3387598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Access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FD195DD-C420-4E4D-90CB-7887DCD0278F}"/>
              </a:ext>
            </a:extLst>
          </p:cNvPr>
          <p:cNvCxnSpPr>
            <a:cxnSpLocks/>
            <a:stCxn id="246" idx="3"/>
            <a:endCxn id="247" idx="1"/>
          </p:cNvCxnSpPr>
          <p:nvPr/>
        </p:nvCxnSpPr>
        <p:spPr>
          <a:xfrm>
            <a:off x="6339242" y="4874132"/>
            <a:ext cx="1047677" cy="1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6016E5E-E64D-4DEB-86D3-7F259183AA9C}"/>
              </a:ext>
            </a:extLst>
          </p:cNvPr>
          <p:cNvCxnSpPr>
            <a:cxnSpLocks/>
            <a:stCxn id="247" idx="3"/>
            <a:endCxn id="229" idx="1"/>
          </p:cNvCxnSpPr>
          <p:nvPr/>
        </p:nvCxnSpPr>
        <p:spPr>
          <a:xfrm>
            <a:off x="10815919" y="4874133"/>
            <a:ext cx="660596" cy="5054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280B2F-7134-0D4C-AAFA-9F654FE81248}"/>
              </a:ext>
            </a:extLst>
          </p:cNvPr>
          <p:cNvCxnSpPr>
            <a:cxnSpLocks/>
          </p:cNvCxnSpPr>
          <p:nvPr/>
        </p:nvCxnSpPr>
        <p:spPr>
          <a:xfrm flipV="1">
            <a:off x="2247941" y="4874132"/>
            <a:ext cx="662301" cy="5055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4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tal.Gov">
      <a:dk1>
        <a:srgbClr val="212121"/>
      </a:dk1>
      <a:lt1>
        <a:sysClr val="window" lastClr="FFFFFF"/>
      </a:lt1>
      <a:dk2>
        <a:srgbClr val="323A45"/>
      </a:dk2>
      <a:lt2>
        <a:srgbClr val="AEB0B5"/>
      </a:lt2>
      <a:accent1>
        <a:srgbClr val="112E51"/>
      </a:accent1>
      <a:accent2>
        <a:srgbClr val="205493"/>
      </a:accent2>
      <a:accent3>
        <a:srgbClr val="0071BC"/>
      </a:accent3>
      <a:accent4>
        <a:srgbClr val="2E8540"/>
      </a:accent4>
      <a:accent5>
        <a:srgbClr val="E31C3D"/>
      </a:accent5>
      <a:accent6>
        <a:srgbClr val="FDB81E"/>
      </a:accent6>
      <a:hlink>
        <a:srgbClr val="00A6D2"/>
      </a:hlink>
      <a:folHlink>
        <a:srgbClr val="4C2C9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9244</TotalTime>
  <Words>102</Words>
  <Application>Microsoft Macintosh PowerPoint</Application>
  <PresentationFormat>Custom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Dobson</dc:creator>
  <cp:lastModifiedBy>Kenneth Myers</cp:lastModifiedBy>
  <cp:revision>45</cp:revision>
  <dcterms:created xsi:type="dcterms:W3CDTF">2020-08-19T17:08:43Z</dcterms:created>
  <dcterms:modified xsi:type="dcterms:W3CDTF">2021-12-01T18:40:22Z</dcterms:modified>
</cp:coreProperties>
</file>