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6.xml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35" Type="http://schemas.openxmlformats.org/officeDocument/2006/relationships/font" Target="fonts/Lato-bold.fntdata"/><Relationship Id="rId12" Type="http://schemas.openxmlformats.org/officeDocument/2006/relationships/slide" Target="slides/slide8.xml"/><Relationship Id="rId34" Type="http://schemas.openxmlformats.org/officeDocument/2006/relationships/font" Target="fonts/Lato-regular.fntdata"/><Relationship Id="rId15" Type="http://schemas.openxmlformats.org/officeDocument/2006/relationships/slide" Target="slides/slide11.xml"/><Relationship Id="rId37" Type="http://schemas.openxmlformats.org/officeDocument/2006/relationships/font" Target="fonts/Lato-boldItalic.fntdata"/><Relationship Id="rId14" Type="http://schemas.openxmlformats.org/officeDocument/2006/relationships/slide" Target="slides/slide10.xml"/><Relationship Id="rId36" Type="http://schemas.openxmlformats.org/officeDocument/2006/relationships/font" Target="fonts/Lato-italic.fntdata"/><Relationship Id="rId17" Type="http://schemas.openxmlformats.org/officeDocument/2006/relationships/slide" Target="slides/slide13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2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sure you can bring up our class page. You should see labs 0 through 4 in the list of files.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As we do each lab, return to this page and click on the appropriate lab file to bring up instructions.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Everyone needs to: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a GitHub account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Verify their email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Log in to GitHub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GitHub Issues: A simple, yet useful, way to participate in an open source project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Working with issues: One of the simplest and most useful ways you can contribute to open source projects.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Also a good way to track work on your own projects.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 issues aren’t just a place to open new issues.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Open source depends on community contributions. If you ever see an issue you can tackle, don’t be afraid to ask how you can help!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Many projects use the “help wanted” label to tag issues that they need help with.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1: Create a issue on GitHub.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Visit the class repository and open up Lab 1.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Forks are one of the core features of GitHub that enable social coding.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We’ll do: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very brief overview of version control and Git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detailed explanation of GitHub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Several hands-on exercises using GitHub features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By the end of this class, you’ll be able to: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Manage your data science code, such as R and Python code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Open up your data science code to the public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Contribute to data science projects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Another component of social coding, PRs essentially offer up your code to a project.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Ultimately, we want to use Git and GitHub. The core concept behind </a:t>
            </a:r>
            <a:r>
              <a:rPr lang="en"/>
              <a:t>these</a:t>
            </a:r>
            <a:r>
              <a:rPr lang="en"/>
              <a:t> tools is version control.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Familiar? Unsustainable, especially with multiple participants.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answer: version control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Tracks changes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Lets you jump to any point in history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Lets you compare any two versions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multiple participants, lets you merge work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Many different ways to implement version control. Maybe you’ve heard of some: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CVS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Subversion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ClearCase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Even Google Drive has a simple form of version control: Version History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Today, focus on a version control system that has taken the developer world by storm: Git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is an incredibly powerful system that can also be incredibly complex.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Primarily used on the command line, but has great desktop tools that make it easier to use.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Easy enough to learn for basic everyday use. Also easy enough to recover from mistakes.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Beyond the basics, the learning curve suddenly becomes steep. We will focus on the basics and how GitHub helps us with that.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 is a service that takes Git and builds a web interface on top of it, among many other things.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It’s only one of many services built on top of Git. Others: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GitLab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Bitbucket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Visual Studio Team Services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We’re studying GitHub in this class because GSA has many repositories on it (almost 1400 at last count, GSA + 18F).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Also, it’s the most popular Git service out there. Because it has many users, that helps enable us to interact with a larger audience when we work in the open.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Quick tour of GitHub features: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Issues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Pull requests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Projects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Wiki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These features help enable collaboration. Great for public engagement.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 open source, anyone can: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Contribute code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Open an issue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Try to resolve an issue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actually get started using GitHub.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Visit the URL to go to the class page on GitHub, where you’ll find our labs. </a:t>
            </a:r>
            <a:r>
              <a:rPr lang="en"/>
              <a:t>We’re using GitHub to teach a class on GitHub.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640"/>
            <a:ext cx="5153705" cy="5134250"/>
            <a:chOff x="0" y="225"/>
            <a:chExt cx="5153705" cy="515280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3" name="Shape 5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5400000">
            <a:off x="4408200" y="-1800"/>
            <a:ext cx="4734000" cy="4737600"/>
          </a:xfrm>
          <a:prstGeom prst="diagStripe">
            <a:avLst>
              <a:gd fmla="val 49469" name="adj"/>
            </a:avLst>
          </a:prstGeom>
          <a:solidFill>
            <a:schemeClr val="lt1">
              <a:alpha val="346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5400000">
            <a:off x="4841125" y="5700"/>
            <a:ext cx="4298100" cy="4286700"/>
          </a:xfrm>
          <a:prstGeom prst="diagStripe">
            <a:avLst>
              <a:gd fmla="val 0" name="adj"/>
            </a:avLst>
          </a:prstGeom>
          <a:solidFill>
            <a:schemeClr val="lt1">
              <a:alpha val="346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rot="5400000">
            <a:off x="4407900" y="-1500"/>
            <a:ext cx="4734600" cy="4737600"/>
          </a:xfrm>
          <a:prstGeom prst="diagStripe">
            <a:avLst>
              <a:gd fmla="val 49469" name="adj"/>
            </a:avLst>
          </a:prstGeom>
          <a:solidFill>
            <a:schemeClr val="lt1">
              <a:alpha val="346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 rot="5400000">
            <a:off x="4840825" y="6000"/>
            <a:ext cx="4298700" cy="4286700"/>
          </a:xfrm>
          <a:prstGeom prst="diagStripe">
            <a:avLst>
              <a:gd fmla="val 0" name="adj"/>
            </a:avLst>
          </a:prstGeom>
          <a:solidFill>
            <a:schemeClr val="lt1">
              <a:alpha val="346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3893333" y="1130675"/>
            <a:ext cx="5092200" cy="205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Version Control and GitHub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3893328" y="3220225"/>
            <a:ext cx="50922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Data Science Code-Along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October 20, 2017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50" y="805375"/>
            <a:ext cx="3207449" cy="320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1104000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https://</a:t>
            </a:r>
            <a:r>
              <a:rPr lang="en"/>
              <a:t>git.io/vd5HV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275" y="939888"/>
            <a:ext cx="7019449" cy="32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0: Setup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 1: Issues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 Issues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Items that track work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Bug reports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Enhancement requests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Tasks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Every project has different guidelines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Look for a CONTRIBUTING file or check the wiki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Some repositories have issue templates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Writing good issues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Concise, useful title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Bug report? Describe the problem, specific error messages, how to reproduce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Enhancement? Explain what it should be, why it would be useful, who would benefit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2494200" y="2031000"/>
            <a:ext cx="4155600" cy="1081500"/>
          </a:xfrm>
          <a:prstGeom prst="roundRect">
            <a:avLst>
              <a:gd fmla="val 16667" name="adj"/>
            </a:avLst>
          </a:prstGeom>
          <a:solidFill>
            <a:srgbClr val="159818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 wanted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 1: Issues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 2: Forking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GitHub Forks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/>
              <a:t>Forking creates an exact copy of a GitHub repository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A fork remembers the connection between the original repository and your new one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Two primary</a:t>
            </a:r>
            <a:r>
              <a:rPr lang="en"/>
              <a:t> uses</a:t>
            </a:r>
            <a:r>
              <a:rPr lang="en"/>
              <a:t>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A workspace for you to make changes to contribute back to the original repository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A starting point for a new project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 2: Forking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 3: Commits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we’ll cover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The basics: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Version control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Git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GitHub</a:t>
            </a:r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Labs: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Lab 0: Setup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Lab 1: Issues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Lab 2: Forking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Lab 3: Commits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Lab 4: Pull requests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Commits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/>
              <a:t>Commits record your changes for posterity in version control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A commit can include a single file or many files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Each commit has a log message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Best practices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Group related changes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Write useful log messages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1104000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https://xkcd.com/1296/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742" y="1698025"/>
            <a:ext cx="3068520" cy="174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 3: Commits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 4: Pull requests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GitHub pull requests (PRs)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/>
              <a:t>Offer your code to a project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Best practices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Small, incremental PRs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Descriptive messages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Associate with issues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 4: Pull requests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23850" y="2053000"/>
            <a:ext cx="5424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basics: Version control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188" y="1180100"/>
            <a:ext cx="4473624" cy="278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basics: Git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1104000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https://xkcd.com/1597/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149" y="532674"/>
            <a:ext cx="2608531" cy="37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basics: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1104000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https://github.com/GSA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950" y="828875"/>
            <a:ext cx="5060100" cy="34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Modules and Labs: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git.io/vd5HV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