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5.987%" autoAdjust="0"/>
    <p:restoredTop sz="94.66%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tableStyles" Target="tableStyles.xml"/><Relationship Id="rId5" Type="http://purl.oclc.org/ooxml/officeDocument/relationships/theme" Target="theme/theme1.xml"/><Relationship Id="rId4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EEAC-76D8-4B7A-9976-C164D8C7B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D3182-9283-465B-8949-386C1BB5D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3615-BE75-465D-8E1C-6AC60EDA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49BF-8882-48F9-9E2E-5E6DD07CB25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3623-C98F-455A-89F2-40BF5658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FB1B-ABDB-4E70-93B5-F8C4CC66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4CC-D1D2-4D0B-9275-13995A30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7680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EB6A-A7EA-4045-AB40-6A3ECA6A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7EB13-E415-4DF9-ABF2-99D5D8D60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6C406-9CBB-4E8B-884F-62768D93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49BF-8882-48F9-9E2E-5E6DD07CB25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99865-B668-4EFF-BEBD-948E3277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F13A1-09C8-4A6A-B519-5D519E1A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4CC-D1D2-4D0B-9275-13995A30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71685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19405-B6FB-423B-A345-FA9DBBCBF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8A602-54FA-4E39-8D40-B908001EA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56B16-F16E-40AB-B09E-2F346115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49BF-8882-48F9-9E2E-5E6DD07CB25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6674A-54E3-47DB-BFB4-0352D159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3C67-EE4F-47B7-A172-EAAB0B7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4CC-D1D2-4D0B-9275-13995A30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9393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F5F8-766D-49AB-A4DD-5FB46A21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B0F9-3147-4A39-B472-2F6EC3A0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2FA7-D6B9-47F9-B3F4-EF41A97F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49BF-8882-48F9-9E2E-5E6DD07CB25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64A1A-B537-4DFA-B1F4-D3816A84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A277-82A5-4ABE-8201-19E891AD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4CC-D1D2-4D0B-9275-13995A30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8798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5A70-1F89-49A3-9088-BE37F122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471D4-A6BD-41F9-983A-5F96F5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66874-6756-498E-A83E-0A4B2E8E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49BF-8882-48F9-9E2E-5E6DD07CB25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56FF-9EA6-4F8C-AD30-352A039C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678F5-93B5-459F-9958-556B0247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4CC-D1D2-4D0B-9275-13995A30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16953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2833-981B-4BC2-B1A8-AE1B8EDC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6EAA-2319-408B-9CF1-8D88E5184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F1151-92F7-40D1-A77E-D63324143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4A6DD-6FBB-46AB-9395-737528C2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49BF-8882-48F9-9E2E-5E6DD07CB25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505FD-AC63-43A6-8D16-BED63B24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303F1-2FB3-46AA-BE5F-CB494331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4CC-D1D2-4D0B-9275-13995A30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0999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BCF9-F1FA-4A20-9CBD-9D132E1B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F993B-92DA-48F2-BC59-EF3C620CD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7F121-816F-4EE0-A6E7-D3E6220B8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37AEE-0743-4083-8173-6E4CF5F63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42A2B-587C-4AE8-BDE0-857A4292D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38070-E6CC-49C8-80F5-A06D172B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49BF-8882-48F9-9E2E-5E6DD07CB25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635FF-3F93-44BF-B53B-877AC013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48519-EE80-4324-9E18-4E87AF3C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4CC-D1D2-4D0B-9275-13995A30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34708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5EF7-2E6E-4E0D-BB03-E52041BA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E1F1A-E78B-42AB-A960-5EAC19B8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49BF-8882-48F9-9E2E-5E6DD07CB25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BBACE-922B-450D-95BC-3E4F3E9A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EB88D-E768-49BE-A17F-4EED7ABF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4CC-D1D2-4D0B-9275-13995A30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68742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8D6C3-D7CD-48D3-9E52-664E6CE8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49BF-8882-48F9-9E2E-5E6DD07CB25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22746-6282-41E2-954D-5BDB65D2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4FBB9-A2E7-4E9F-9C7E-ABD11882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4CC-D1D2-4D0B-9275-13995A30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4340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A768-0001-488D-8D28-ADA61BCA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DEC4A-7DDE-479F-B14E-4B0E7411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44385-7042-4601-B68F-7AC357DBA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3FBA9-C88E-41AC-84AA-8443A2E7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49BF-8882-48F9-9E2E-5E6DD07CB25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7F46-4048-49E2-AF89-E8C7D640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85E21-8038-4EF7-ABF3-CC1FAA75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4CC-D1D2-4D0B-9275-13995A30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010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1D40-83F9-4ABB-B8A3-27E867783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8BB83-7CD6-4411-85FB-444C89A5C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D40A-9F3F-4EB9-819F-090738D96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EC3D2-287F-4387-B9D9-105FB8A1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49BF-8882-48F9-9E2E-5E6DD07CB25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EBA8E-8A46-4D84-9506-B2007B40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5A8AF-DD88-488E-862A-FB9A4802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64CC-D1D2-4D0B-9275-13995A30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29CF0-BED5-448E-984F-71A19A3D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632A8-ABED-4EF6-9421-2F557C6E3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E6E80-6773-4A51-B951-648EA056A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614649BF-8882-48F9-9E2E-5E6DD07CB25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F1776-0E4C-4557-8C4A-88EF9C3E7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E388A-F034-4079-8112-1CD19AB86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88CA64CC-D1D2-4D0B-9275-13995A302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9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4DB0D41-5F72-4E85-BB4F-76B238CACE15}"/>
              </a:ext>
            </a:extLst>
          </p:cNvPr>
          <p:cNvGrpSpPr/>
          <p:nvPr/>
        </p:nvGrpSpPr>
        <p:grpSpPr>
          <a:xfrm>
            <a:off x="95582" y="132924"/>
            <a:ext cx="12000836" cy="6621242"/>
            <a:chOff x="1556531" y="12443"/>
            <a:chExt cx="8497258" cy="571177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EFA91D7-CCF7-4349-8C45-51CE61962A50}"/>
                </a:ext>
              </a:extLst>
            </p:cNvPr>
            <p:cNvSpPr/>
            <p:nvPr/>
          </p:nvSpPr>
          <p:spPr>
            <a:xfrm>
              <a:off x="4120020" y="12443"/>
              <a:ext cx="1143224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anySimpleType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B6FD852-B95A-4CE5-B4C3-758463F38FE6}"/>
                </a:ext>
              </a:extLst>
            </p:cNvPr>
            <p:cNvSpPr/>
            <p:nvPr/>
          </p:nvSpPr>
          <p:spPr>
            <a:xfrm>
              <a:off x="2392894" y="719182"/>
              <a:ext cx="509515" cy="3231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string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73F27F2-1C78-4D77-994A-A971E17FCBC8}"/>
                </a:ext>
              </a:extLst>
            </p:cNvPr>
            <p:cNvSpPr/>
            <p:nvPr/>
          </p:nvSpPr>
          <p:spPr>
            <a:xfrm>
              <a:off x="4733987" y="719182"/>
              <a:ext cx="428953" cy="3231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float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070224C-4D1A-4B81-8AF6-62EDB739FE00}"/>
                </a:ext>
              </a:extLst>
            </p:cNvPr>
            <p:cNvSpPr/>
            <p:nvPr/>
          </p:nvSpPr>
          <p:spPr>
            <a:xfrm>
              <a:off x="5271834" y="719182"/>
              <a:ext cx="587339" cy="3231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double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2E3848-8176-40FE-BC7B-BAF0060371BF}"/>
                </a:ext>
              </a:extLst>
            </p:cNvPr>
            <p:cNvSpPr/>
            <p:nvPr/>
          </p:nvSpPr>
          <p:spPr>
            <a:xfrm>
              <a:off x="5955229" y="719182"/>
              <a:ext cx="654538" cy="3231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decimal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C74D61D-D4E9-4F12-85E3-8E8FE8BFB699}"/>
                </a:ext>
              </a:extLst>
            </p:cNvPr>
            <p:cNvSpPr/>
            <p:nvPr/>
          </p:nvSpPr>
          <p:spPr>
            <a:xfrm>
              <a:off x="6700594" y="719182"/>
              <a:ext cx="671043" cy="3231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boolean</a:t>
              </a:r>
              <a:endParaRPr lang="en-U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88DDEBF-5477-4309-893B-6571EFDF14D4}"/>
                </a:ext>
              </a:extLst>
            </p:cNvPr>
            <p:cNvSpPr/>
            <p:nvPr/>
          </p:nvSpPr>
          <p:spPr>
            <a:xfrm>
              <a:off x="7452898" y="719182"/>
              <a:ext cx="797940" cy="3231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hexBinary</a:t>
              </a:r>
              <a:endParaRPr lang="en-U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BC0C99E-6C01-46A4-88A2-9AC78E104A0F}"/>
                </a:ext>
              </a:extLst>
            </p:cNvPr>
            <p:cNvSpPr/>
            <p:nvPr/>
          </p:nvSpPr>
          <p:spPr>
            <a:xfrm>
              <a:off x="2057782" y="5401092"/>
              <a:ext cx="437360" cy="3231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date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F0CB977-FDAB-4B08-A892-83E30AFE4193}"/>
                </a:ext>
              </a:extLst>
            </p:cNvPr>
            <p:cNvSpPr/>
            <p:nvPr/>
          </p:nvSpPr>
          <p:spPr>
            <a:xfrm>
              <a:off x="2590834" y="5401091"/>
              <a:ext cx="428953" cy="3231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time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474D705-54B5-41C0-AB3F-716108EA7E55}"/>
                </a:ext>
              </a:extLst>
            </p:cNvPr>
            <p:cNvSpPr/>
            <p:nvPr/>
          </p:nvSpPr>
          <p:spPr>
            <a:xfrm>
              <a:off x="3098960" y="5401091"/>
              <a:ext cx="751503" cy="3231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dateTime</a:t>
              </a:r>
              <a:endParaRPr lang="en-U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86C3308-8C9B-4212-97F8-9C28D4E06587}"/>
                </a:ext>
              </a:extLst>
            </p:cNvPr>
            <p:cNvSpPr/>
            <p:nvPr/>
          </p:nvSpPr>
          <p:spPr>
            <a:xfrm>
              <a:off x="3003393" y="719182"/>
              <a:ext cx="655717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QName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F7860B1-0582-477B-AD12-843C231FA37D}"/>
                </a:ext>
              </a:extLst>
            </p:cNvPr>
            <p:cNvSpPr/>
            <p:nvPr/>
          </p:nvSpPr>
          <p:spPr>
            <a:xfrm>
              <a:off x="3747671" y="719182"/>
              <a:ext cx="884322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NOTATION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10664FE-5DAC-42E7-B69F-40F8D763C25F}"/>
                </a:ext>
              </a:extLst>
            </p:cNvPr>
            <p:cNvSpPr/>
            <p:nvPr/>
          </p:nvSpPr>
          <p:spPr>
            <a:xfrm>
              <a:off x="8309691" y="719182"/>
              <a:ext cx="1036875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base64Binary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2AE17D5-E414-4827-85EE-037FA217F7B2}"/>
                </a:ext>
              </a:extLst>
            </p:cNvPr>
            <p:cNvSpPr/>
            <p:nvPr/>
          </p:nvSpPr>
          <p:spPr>
            <a:xfrm>
              <a:off x="9415756" y="719182"/>
              <a:ext cx="638033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anyURI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4A22EED-D1D8-46C4-A525-E2928B3B2F1E}"/>
                </a:ext>
              </a:extLst>
            </p:cNvPr>
            <p:cNvSpPr/>
            <p:nvPr/>
          </p:nvSpPr>
          <p:spPr>
            <a:xfrm>
              <a:off x="3928881" y="5401091"/>
              <a:ext cx="528839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gYear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1110EFA-350B-45F9-B96F-315C6E00ED27}"/>
                </a:ext>
              </a:extLst>
            </p:cNvPr>
            <p:cNvSpPr/>
            <p:nvPr/>
          </p:nvSpPr>
          <p:spPr>
            <a:xfrm>
              <a:off x="2034645" y="1455668"/>
              <a:ext cx="1242816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normalizedString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E32BAAB-F0A4-49AC-A614-D554C91A3192}"/>
                </a:ext>
              </a:extLst>
            </p:cNvPr>
            <p:cNvSpPr/>
            <p:nvPr/>
          </p:nvSpPr>
          <p:spPr>
            <a:xfrm>
              <a:off x="2401294" y="2063923"/>
              <a:ext cx="509515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483E2A4-E233-4476-8955-4AE3A6AFE8FC}"/>
                </a:ext>
              </a:extLst>
            </p:cNvPr>
            <p:cNvSpPr/>
            <p:nvPr/>
          </p:nvSpPr>
          <p:spPr>
            <a:xfrm>
              <a:off x="1556531" y="2755856"/>
              <a:ext cx="747719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language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653C844-E7D8-42EC-AE85-D61F5459DCA0}"/>
                </a:ext>
              </a:extLst>
            </p:cNvPr>
            <p:cNvSpPr/>
            <p:nvPr/>
          </p:nvSpPr>
          <p:spPr>
            <a:xfrm>
              <a:off x="2384634" y="2755856"/>
              <a:ext cx="542832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B6F518F-EF06-4680-99D3-5951EA2F1377}"/>
                </a:ext>
              </a:extLst>
            </p:cNvPr>
            <p:cNvSpPr/>
            <p:nvPr/>
          </p:nvSpPr>
          <p:spPr>
            <a:xfrm>
              <a:off x="3144420" y="2755856"/>
              <a:ext cx="878155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NMTOKEN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A7E1324-B8E4-4335-9ADC-B1D5D6968152}"/>
                </a:ext>
              </a:extLst>
            </p:cNvPr>
            <p:cNvSpPr/>
            <p:nvPr/>
          </p:nvSpPr>
          <p:spPr>
            <a:xfrm>
              <a:off x="2282192" y="3300670"/>
              <a:ext cx="747719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NCName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4CD3133-4AE4-44CA-8B42-ACB48F71D41C}"/>
                </a:ext>
              </a:extLst>
            </p:cNvPr>
            <p:cNvSpPr/>
            <p:nvPr/>
          </p:nvSpPr>
          <p:spPr>
            <a:xfrm>
              <a:off x="3099376" y="3300670"/>
              <a:ext cx="968244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NMTOKENS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BEA56462-351F-42C4-A939-C8FD35EF788E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3477833" y="-494617"/>
              <a:ext cx="383617" cy="20439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D3EC823F-89D6-4594-B560-A63D8BD5515C}"/>
                </a:ext>
              </a:extLst>
            </p:cNvPr>
            <p:cNvCxnSpPr>
              <a:cxnSpLocks/>
              <a:stCxn id="4" idx="2"/>
              <a:endCxn id="18" idx="0"/>
            </p:cNvCxnSpPr>
            <p:nvPr/>
          </p:nvCxnSpPr>
          <p:spPr>
            <a:xfrm rot="5400000">
              <a:off x="3819634" y="-152817"/>
              <a:ext cx="383617" cy="13603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BEAE7C7F-12AA-4B1C-B0C0-985E9A352737}"/>
                </a:ext>
              </a:extLst>
            </p:cNvPr>
            <p:cNvCxnSpPr>
              <a:cxnSpLocks/>
              <a:stCxn id="4" idx="2"/>
              <a:endCxn id="19" idx="0"/>
            </p:cNvCxnSpPr>
            <p:nvPr/>
          </p:nvCxnSpPr>
          <p:spPr>
            <a:xfrm rot="5400000">
              <a:off x="4248923" y="276473"/>
              <a:ext cx="383617" cy="5018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48763925-1804-4C9E-BA61-2344C897012D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rot="16200000" flipH="1">
              <a:off x="4628239" y="398957"/>
              <a:ext cx="383617" cy="25683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A433B217-AF70-4703-8433-CED92640265F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 rot="16200000" flipH="1">
              <a:off x="4936759" y="90437"/>
              <a:ext cx="383617" cy="87387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DEDD8D4D-B26D-45F3-A961-7B5F340870D8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rot="16200000" flipH="1">
              <a:off x="5295256" y="-268060"/>
              <a:ext cx="383617" cy="15908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58366CEC-3553-4A14-8B4A-959444E09261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 rot="16200000" flipH="1">
              <a:off x="5672065" y="-644869"/>
              <a:ext cx="383617" cy="234448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1ECAC1C4-14DE-4F48-AB2A-8C897B84AAC6}"/>
                </a:ext>
              </a:extLst>
            </p:cNvPr>
            <p:cNvCxnSpPr>
              <a:cxnSpLocks/>
              <a:stCxn id="4" idx="2"/>
              <a:endCxn id="20" idx="0"/>
            </p:cNvCxnSpPr>
            <p:nvPr/>
          </p:nvCxnSpPr>
          <p:spPr>
            <a:xfrm rot="16200000" flipH="1">
              <a:off x="6568071" y="-1540876"/>
              <a:ext cx="383617" cy="413649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4ECA3C17-5E07-4C36-AA9F-D8C9A2351C4F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 rot="16200000" flipH="1">
              <a:off x="6079941" y="-1052745"/>
              <a:ext cx="383617" cy="316023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1ADAF91B-533C-4565-8976-314B6FD34788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 rot="16200000" flipH="1">
              <a:off x="7021393" y="-1994197"/>
              <a:ext cx="383617" cy="5043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1DCC2B3-9F54-42C8-AA36-3F906E5AC6DD}"/>
                </a:ext>
              </a:extLst>
            </p:cNvPr>
            <p:cNvSpPr/>
            <p:nvPr/>
          </p:nvSpPr>
          <p:spPr>
            <a:xfrm>
              <a:off x="4532152" y="5401091"/>
              <a:ext cx="926085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gYearMonth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189F211-FDC7-47A1-A15B-6313A7546309}"/>
                </a:ext>
              </a:extLst>
            </p:cNvPr>
            <p:cNvSpPr/>
            <p:nvPr/>
          </p:nvSpPr>
          <p:spPr>
            <a:xfrm>
              <a:off x="5519065" y="5401091"/>
              <a:ext cx="639212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gMonth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D16262E-6634-4E78-8DC9-ABEA79F35D4F}"/>
                </a:ext>
              </a:extLst>
            </p:cNvPr>
            <p:cNvSpPr/>
            <p:nvPr/>
          </p:nvSpPr>
          <p:spPr>
            <a:xfrm>
              <a:off x="6211513" y="5401091"/>
              <a:ext cx="898384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gMonthDay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955C93E-6F5E-4D92-A125-D176A45295AE}"/>
                </a:ext>
              </a:extLst>
            </p:cNvPr>
            <p:cNvSpPr/>
            <p:nvPr/>
          </p:nvSpPr>
          <p:spPr>
            <a:xfrm>
              <a:off x="7173472" y="5401091"/>
              <a:ext cx="491667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gDay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3EE99D9-60CF-4ED9-8049-1F144454292F}"/>
                </a:ext>
              </a:extLst>
            </p:cNvPr>
            <p:cNvSpPr/>
            <p:nvPr/>
          </p:nvSpPr>
          <p:spPr>
            <a:xfrm>
              <a:off x="7741813" y="5401091"/>
              <a:ext cx="680474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duration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CE23E87-A3D0-404E-81A6-E0F97463037F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 flipH="1">
              <a:off x="4691631" y="335564"/>
              <a:ext cx="1" cy="4730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8B125BA-55E1-431A-80D3-8087FEE21C3F}"/>
                </a:ext>
              </a:extLst>
            </p:cNvPr>
            <p:cNvSpPr/>
            <p:nvPr/>
          </p:nvSpPr>
          <p:spPr>
            <a:xfrm>
              <a:off x="5976625" y="1390159"/>
              <a:ext cx="596770" cy="3231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integer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2295257-429A-44AA-9ABB-B36C09AD125C}"/>
                </a:ext>
              </a:extLst>
            </p:cNvPr>
            <p:cNvSpPr/>
            <p:nvPr/>
          </p:nvSpPr>
          <p:spPr>
            <a:xfrm>
              <a:off x="7256149" y="2063925"/>
              <a:ext cx="1410945" cy="3231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nonNegativeInteger</a:t>
              </a:r>
              <a:endParaRPr lang="en-U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3FF9829-54F3-4E26-970C-92140880ADB7}"/>
                </a:ext>
              </a:extLst>
            </p:cNvPr>
            <p:cNvSpPr/>
            <p:nvPr/>
          </p:nvSpPr>
          <p:spPr>
            <a:xfrm>
              <a:off x="8069740" y="2755857"/>
              <a:ext cx="1061172" cy="3231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unsignedLong</a:t>
              </a:r>
              <a:endParaRPr lang="en-U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DFA17736-9B73-4593-95B4-8FECA97A8DC5}"/>
                </a:ext>
              </a:extLst>
            </p:cNvPr>
            <p:cNvSpPr/>
            <p:nvPr/>
          </p:nvSpPr>
          <p:spPr>
            <a:xfrm>
              <a:off x="8147047" y="3300674"/>
              <a:ext cx="906559" cy="3231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unsignedInt</a:t>
              </a:r>
              <a:endParaRPr lang="en-U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F393E967-AA9E-4C88-9EAB-C2770400800F}"/>
                </a:ext>
              </a:extLst>
            </p:cNvPr>
            <p:cNvSpPr/>
            <p:nvPr/>
          </p:nvSpPr>
          <p:spPr>
            <a:xfrm>
              <a:off x="8057012" y="3952094"/>
              <a:ext cx="1086625" cy="3231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unsignedShort</a:t>
              </a:r>
              <a:endParaRPr lang="en-U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E3D3D053-6D74-4DF4-9D95-5AE43F16B3B0}"/>
                </a:ext>
              </a:extLst>
            </p:cNvPr>
            <p:cNvSpPr/>
            <p:nvPr/>
          </p:nvSpPr>
          <p:spPr>
            <a:xfrm>
              <a:off x="8085938" y="4537139"/>
              <a:ext cx="1028777" cy="3231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unsignedByte</a:t>
              </a:r>
              <a:endParaRPr lang="en-US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555E1C82-8B2C-4ECC-9765-839AB7402C19}"/>
                </a:ext>
              </a:extLst>
            </p:cNvPr>
            <p:cNvSpPr/>
            <p:nvPr/>
          </p:nvSpPr>
          <p:spPr>
            <a:xfrm>
              <a:off x="6911335" y="2755857"/>
              <a:ext cx="1095881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positiveInteger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2D26CF76-BDCB-4E9E-A7ED-E5577D07A6BF}"/>
                </a:ext>
              </a:extLst>
            </p:cNvPr>
            <p:cNvSpPr/>
            <p:nvPr/>
          </p:nvSpPr>
          <p:spPr>
            <a:xfrm>
              <a:off x="5602194" y="2063925"/>
              <a:ext cx="1345624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nonPositiveInteger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26C5582-54D8-4C94-B29A-EDA3EEE5C9DF}"/>
                </a:ext>
              </a:extLst>
            </p:cNvPr>
            <p:cNvSpPr/>
            <p:nvPr/>
          </p:nvSpPr>
          <p:spPr>
            <a:xfrm>
              <a:off x="5698146" y="2755857"/>
              <a:ext cx="1153730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negativeInteger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B658FE84-EB5F-46E5-95E1-410C450D0BA0}"/>
                </a:ext>
              </a:extLst>
            </p:cNvPr>
            <p:cNvSpPr/>
            <p:nvPr/>
          </p:nvSpPr>
          <p:spPr>
            <a:xfrm>
              <a:off x="4993277" y="2063925"/>
              <a:ext cx="427753" cy="3231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long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CD53EF76-2676-4CEF-82CF-8BDC2210B84B}"/>
                </a:ext>
              </a:extLst>
            </p:cNvPr>
            <p:cNvSpPr/>
            <p:nvPr/>
          </p:nvSpPr>
          <p:spPr>
            <a:xfrm>
              <a:off x="5052805" y="2755857"/>
              <a:ext cx="308699" cy="3231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int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3E38B91D-916C-4773-A677-750BC23DD4FA}"/>
                </a:ext>
              </a:extLst>
            </p:cNvPr>
            <p:cNvSpPr/>
            <p:nvPr/>
          </p:nvSpPr>
          <p:spPr>
            <a:xfrm>
              <a:off x="4969055" y="3300674"/>
              <a:ext cx="476198" cy="3231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short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ED9AC257-5D7A-4D60-8A39-620E84F584EE}"/>
                </a:ext>
              </a:extLst>
            </p:cNvPr>
            <p:cNvSpPr/>
            <p:nvPr/>
          </p:nvSpPr>
          <p:spPr>
            <a:xfrm>
              <a:off x="4992677" y="3952094"/>
              <a:ext cx="428953" cy="32312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byte</a:t>
              </a:r>
            </a:p>
          </p:txBody>
        </p: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EF956392-9568-4ADB-ADAE-737140FAAFE6}"/>
                </a:ext>
              </a:extLst>
            </p:cNvPr>
            <p:cNvCxnSpPr>
              <a:cxnSpLocks/>
              <a:stCxn id="72" idx="2"/>
              <a:endCxn id="85" idx="0"/>
            </p:cNvCxnSpPr>
            <p:nvPr/>
          </p:nvCxnSpPr>
          <p:spPr>
            <a:xfrm rot="5400000">
              <a:off x="6099686" y="1888600"/>
              <a:ext cx="350645" cy="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C64C4AEB-A5D2-4BEB-AD34-0CDE20701459}"/>
                </a:ext>
              </a:extLst>
            </p:cNvPr>
            <p:cNvCxnSpPr>
              <a:cxnSpLocks/>
              <a:stCxn id="72" idx="2"/>
              <a:endCxn id="73" idx="0"/>
            </p:cNvCxnSpPr>
            <p:nvPr/>
          </p:nvCxnSpPr>
          <p:spPr>
            <a:xfrm rot="16200000" flipH="1">
              <a:off x="6942994" y="1045296"/>
              <a:ext cx="350645" cy="168661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525021B-B595-4AF8-ACA9-0255DED9CCFF}"/>
                </a:ext>
              </a:extLst>
            </p:cNvPr>
            <p:cNvCxnSpPr>
              <a:stCxn id="8" idx="2"/>
              <a:endCxn id="72" idx="0"/>
            </p:cNvCxnSpPr>
            <p:nvPr/>
          </p:nvCxnSpPr>
          <p:spPr>
            <a:xfrm flipH="1">
              <a:off x="6275010" y="1042303"/>
              <a:ext cx="7488" cy="347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D5F99BF6-403C-406A-AFEF-DDE80EF42F23}"/>
                </a:ext>
              </a:extLst>
            </p:cNvPr>
            <p:cNvCxnSpPr>
              <a:cxnSpLocks/>
              <a:stCxn id="72" idx="2"/>
              <a:endCxn id="87" idx="0"/>
            </p:cNvCxnSpPr>
            <p:nvPr/>
          </p:nvCxnSpPr>
          <p:spPr>
            <a:xfrm rot="5400000">
              <a:off x="5565760" y="1354674"/>
              <a:ext cx="350645" cy="10678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31F5C44B-BD74-4BBC-A30A-610E80F2CE5C}"/>
                </a:ext>
              </a:extLst>
            </p:cNvPr>
            <p:cNvCxnSpPr>
              <a:cxnSpLocks/>
              <a:stCxn id="85" idx="2"/>
              <a:endCxn id="86" idx="0"/>
            </p:cNvCxnSpPr>
            <p:nvPr/>
          </p:nvCxnSpPr>
          <p:spPr>
            <a:xfrm rot="16200000" flipH="1">
              <a:off x="6090602" y="2571449"/>
              <a:ext cx="368811" cy="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42E68504-B72E-4749-B793-EB45D273F124}"/>
                </a:ext>
              </a:extLst>
            </p:cNvPr>
            <p:cNvCxnSpPr>
              <a:cxnSpLocks/>
              <a:stCxn id="73" idx="2"/>
              <a:endCxn id="74" idx="0"/>
            </p:cNvCxnSpPr>
            <p:nvPr/>
          </p:nvCxnSpPr>
          <p:spPr>
            <a:xfrm rot="16200000" flipH="1">
              <a:off x="8096568" y="2252099"/>
              <a:ext cx="368811" cy="6387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Elbow 126">
              <a:extLst>
                <a:ext uri="{FF2B5EF4-FFF2-40B4-BE49-F238E27FC236}">
                  <a16:creationId xmlns:a16="http://schemas.microsoft.com/office/drawing/2014/main" id="{E925CB1D-11DE-4720-93FC-D9A6A7094C58}"/>
                </a:ext>
              </a:extLst>
            </p:cNvPr>
            <p:cNvCxnSpPr>
              <a:cxnSpLocks/>
              <a:stCxn id="73" idx="2"/>
              <a:endCxn id="78" idx="0"/>
            </p:cNvCxnSpPr>
            <p:nvPr/>
          </p:nvCxnSpPr>
          <p:spPr>
            <a:xfrm rot="5400000">
              <a:off x="7526043" y="2320279"/>
              <a:ext cx="368811" cy="5023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D2AD0126-1E89-401B-9C7F-A9734359D119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>
              <a:off x="8600327" y="3078979"/>
              <a:ext cx="0" cy="22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2411F6B5-BD34-4149-953B-58CEC7E5C5AD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 flipH="1">
              <a:off x="8600325" y="3623795"/>
              <a:ext cx="2" cy="32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707BB507-DDD2-4D09-B88C-CC70AD39ACB8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>
              <a:off x="8600325" y="4275216"/>
              <a:ext cx="2" cy="261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DF6959B0-DC2C-457D-8C90-93F348AB5A1B}"/>
                </a:ext>
              </a:extLst>
            </p:cNvPr>
            <p:cNvCxnSpPr>
              <a:cxnSpLocks/>
              <a:stCxn id="87" idx="2"/>
              <a:endCxn id="88" idx="0"/>
            </p:cNvCxnSpPr>
            <p:nvPr/>
          </p:nvCxnSpPr>
          <p:spPr>
            <a:xfrm>
              <a:off x="5207153" y="2387046"/>
              <a:ext cx="2" cy="368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EF957A32-16E9-4108-B03D-681910E571DE}"/>
                </a:ext>
              </a:extLst>
            </p:cNvPr>
            <p:cNvCxnSpPr>
              <a:cxnSpLocks/>
              <a:stCxn id="88" idx="2"/>
              <a:endCxn id="89" idx="0"/>
            </p:cNvCxnSpPr>
            <p:nvPr/>
          </p:nvCxnSpPr>
          <p:spPr>
            <a:xfrm flipH="1">
              <a:off x="5207154" y="3078979"/>
              <a:ext cx="1" cy="221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BD5B9D5A-51A1-4A73-9D85-AED09E4B7493}"/>
                </a:ext>
              </a:extLst>
            </p:cNvPr>
            <p:cNvCxnSpPr>
              <a:cxnSpLocks/>
              <a:stCxn id="89" idx="2"/>
              <a:endCxn id="90" idx="0"/>
            </p:cNvCxnSpPr>
            <p:nvPr/>
          </p:nvCxnSpPr>
          <p:spPr>
            <a:xfrm flipH="1">
              <a:off x="5207153" y="3623795"/>
              <a:ext cx="1" cy="32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C5348F34-6B37-4BA3-8A45-77CB9446B679}"/>
                </a:ext>
              </a:extLst>
            </p:cNvPr>
            <p:cNvCxnSpPr>
              <a:cxnSpLocks/>
              <a:stCxn id="17" idx="0"/>
              <a:endCxn id="22" idx="0"/>
            </p:cNvCxnSpPr>
            <p:nvPr/>
          </p:nvCxnSpPr>
          <p:spPr>
            <a:xfrm rot="5400000">
              <a:off x="4274721" y="4984180"/>
              <a:ext cx="335491" cy="49833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779688A6-C23C-407C-9692-E863EDA6C080}"/>
                </a:ext>
              </a:extLst>
            </p:cNvPr>
            <p:cNvCxnSpPr>
              <a:cxnSpLocks/>
              <a:stCxn id="17" idx="0"/>
              <a:endCxn id="11" idx="0"/>
            </p:cNvCxnSpPr>
            <p:nvPr/>
          </p:nvCxnSpPr>
          <p:spPr>
            <a:xfrm rot="5400000">
              <a:off x="3316300" y="4025761"/>
              <a:ext cx="335492" cy="24151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08D0B996-97F2-4CD1-B2DC-ED920B52B763}"/>
                </a:ext>
              </a:extLst>
            </p:cNvPr>
            <p:cNvCxnSpPr>
              <a:cxnSpLocks/>
              <a:stCxn id="17" idx="0"/>
              <a:endCxn id="12" idx="0"/>
            </p:cNvCxnSpPr>
            <p:nvPr/>
          </p:nvCxnSpPr>
          <p:spPr>
            <a:xfrm rot="5400000">
              <a:off x="3580725" y="4290184"/>
              <a:ext cx="335491" cy="18863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or: Elbow 163">
              <a:extLst>
                <a:ext uri="{FF2B5EF4-FFF2-40B4-BE49-F238E27FC236}">
                  <a16:creationId xmlns:a16="http://schemas.microsoft.com/office/drawing/2014/main" id="{BD6951C5-5BF6-4632-8238-F86433805F9A}"/>
                </a:ext>
              </a:extLst>
            </p:cNvPr>
            <p:cNvCxnSpPr>
              <a:cxnSpLocks/>
              <a:stCxn id="17" idx="0"/>
              <a:endCxn id="13" idx="0"/>
            </p:cNvCxnSpPr>
            <p:nvPr/>
          </p:nvCxnSpPr>
          <p:spPr>
            <a:xfrm rot="5400000">
              <a:off x="3915426" y="4624885"/>
              <a:ext cx="335491" cy="1216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or: Elbow 166">
              <a:extLst>
                <a:ext uri="{FF2B5EF4-FFF2-40B4-BE49-F238E27FC236}">
                  <a16:creationId xmlns:a16="http://schemas.microsoft.com/office/drawing/2014/main" id="{88A4E521-7022-4296-BDDC-403FE4511085}"/>
                </a:ext>
              </a:extLst>
            </p:cNvPr>
            <p:cNvCxnSpPr>
              <a:cxnSpLocks/>
              <a:stCxn id="17" idx="0"/>
              <a:endCxn id="61" idx="0"/>
            </p:cNvCxnSpPr>
            <p:nvPr/>
          </p:nvCxnSpPr>
          <p:spPr>
            <a:xfrm rot="16200000" flipH="1">
              <a:off x="4675667" y="5081562"/>
              <a:ext cx="335491" cy="3035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169">
              <a:extLst>
                <a:ext uri="{FF2B5EF4-FFF2-40B4-BE49-F238E27FC236}">
                  <a16:creationId xmlns:a16="http://schemas.microsoft.com/office/drawing/2014/main" id="{AA1D86DC-F73F-4D76-ACF2-095BAB459900}"/>
                </a:ext>
              </a:extLst>
            </p:cNvPr>
            <p:cNvCxnSpPr>
              <a:cxnSpLocks/>
              <a:stCxn id="17" idx="0"/>
              <a:endCxn id="62" idx="0"/>
            </p:cNvCxnSpPr>
            <p:nvPr/>
          </p:nvCxnSpPr>
          <p:spPr>
            <a:xfrm rot="16200000" flipH="1">
              <a:off x="5097405" y="4659824"/>
              <a:ext cx="335491" cy="11470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or: Elbow 173">
              <a:extLst>
                <a:ext uri="{FF2B5EF4-FFF2-40B4-BE49-F238E27FC236}">
                  <a16:creationId xmlns:a16="http://schemas.microsoft.com/office/drawing/2014/main" id="{F4116C5E-DC10-42C0-963D-8CA115339E0E}"/>
                </a:ext>
              </a:extLst>
            </p:cNvPr>
            <p:cNvCxnSpPr>
              <a:cxnSpLocks/>
              <a:stCxn id="17" idx="0"/>
              <a:endCxn id="63" idx="0"/>
            </p:cNvCxnSpPr>
            <p:nvPr/>
          </p:nvCxnSpPr>
          <p:spPr>
            <a:xfrm rot="16200000" flipH="1">
              <a:off x="5508422" y="4248808"/>
              <a:ext cx="335491" cy="196907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E1D3BEB6-29C9-4EEB-963B-02D7DE776448}"/>
                </a:ext>
              </a:extLst>
            </p:cNvPr>
            <p:cNvCxnSpPr>
              <a:cxnSpLocks/>
              <a:stCxn id="17" idx="0"/>
              <a:endCxn id="64" idx="0"/>
            </p:cNvCxnSpPr>
            <p:nvPr/>
          </p:nvCxnSpPr>
          <p:spPr>
            <a:xfrm rot="16200000" flipH="1">
              <a:off x="5887723" y="3869507"/>
              <a:ext cx="335491" cy="272767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616D39B4-F675-4D5B-8818-5DE96056D753}"/>
                </a:ext>
              </a:extLst>
            </p:cNvPr>
            <p:cNvCxnSpPr>
              <a:cxnSpLocks/>
              <a:stCxn id="17" idx="0"/>
              <a:endCxn id="65" idx="0"/>
            </p:cNvCxnSpPr>
            <p:nvPr/>
          </p:nvCxnSpPr>
          <p:spPr>
            <a:xfrm rot="16200000" flipH="1">
              <a:off x="6219095" y="3538135"/>
              <a:ext cx="335491" cy="33904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D7AF073B-EA9A-4C91-8F6D-3396AA0BF36A}"/>
                </a:ext>
              </a:extLst>
            </p:cNvPr>
            <p:cNvSpPr/>
            <p:nvPr/>
          </p:nvSpPr>
          <p:spPr>
            <a:xfrm>
              <a:off x="1757249" y="3952094"/>
              <a:ext cx="300062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46E8F0BC-6181-48A2-8761-FD7E1D56BC3C}"/>
                </a:ext>
              </a:extLst>
            </p:cNvPr>
            <p:cNvSpPr/>
            <p:nvPr/>
          </p:nvSpPr>
          <p:spPr>
            <a:xfrm>
              <a:off x="2362381" y="3952094"/>
              <a:ext cx="587339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IDREF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87902673-D0CD-4DCF-81DB-F3635F6B8E44}"/>
                </a:ext>
              </a:extLst>
            </p:cNvPr>
            <p:cNvSpPr/>
            <p:nvPr/>
          </p:nvSpPr>
          <p:spPr>
            <a:xfrm>
              <a:off x="3238070" y="3952094"/>
              <a:ext cx="671043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ENTITY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046D034D-D0AD-4E0C-8AAE-15C0C0ADC922}"/>
                </a:ext>
              </a:extLst>
            </p:cNvPr>
            <p:cNvSpPr/>
            <p:nvPr/>
          </p:nvSpPr>
          <p:spPr>
            <a:xfrm>
              <a:off x="2312279" y="4537139"/>
              <a:ext cx="687548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IDREFS</a:t>
              </a:r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50CAC6E7-098F-43C4-85FF-4E8018B10D5D}"/>
                </a:ext>
              </a:extLst>
            </p:cNvPr>
            <p:cNvSpPr/>
            <p:nvPr/>
          </p:nvSpPr>
          <p:spPr>
            <a:xfrm>
              <a:off x="3170531" y="4537139"/>
              <a:ext cx="806117" cy="3231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31850581-00DE-444B-A7DB-C21C3BC8FA98}"/>
                </a:ext>
              </a:extLst>
            </p:cNvPr>
            <p:cNvCxnSpPr>
              <a:cxnSpLocks/>
              <a:stCxn id="5" idx="2"/>
              <a:endCxn id="23" idx="0"/>
            </p:cNvCxnSpPr>
            <p:nvPr/>
          </p:nvCxnSpPr>
          <p:spPr>
            <a:xfrm>
              <a:off x="2647651" y="1042303"/>
              <a:ext cx="8402" cy="413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10C4A112-D1A8-4A01-8371-C261AC62CD61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 flipH="1">
              <a:off x="2656052" y="1778790"/>
              <a:ext cx="2" cy="285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8029872-373E-4ECF-8BEF-E2D8636E9BD4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 flipH="1">
              <a:off x="2656050" y="2387044"/>
              <a:ext cx="2" cy="36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8FDB5307-C68D-49C9-9A1A-D0322FAEF1B0}"/>
                </a:ext>
              </a:extLst>
            </p:cNvPr>
            <p:cNvCxnSpPr>
              <a:cxnSpLocks/>
              <a:stCxn id="26" idx="2"/>
              <a:endCxn id="28" idx="0"/>
            </p:cNvCxnSpPr>
            <p:nvPr/>
          </p:nvCxnSpPr>
          <p:spPr>
            <a:xfrm>
              <a:off x="2656050" y="3078978"/>
              <a:ext cx="2" cy="22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A2AD533F-9495-46FB-9EDE-15A52A0BBD7A}"/>
                </a:ext>
              </a:extLst>
            </p:cNvPr>
            <p:cNvCxnSpPr>
              <a:cxnSpLocks/>
              <a:stCxn id="28" idx="2"/>
              <a:endCxn id="184" idx="0"/>
            </p:cNvCxnSpPr>
            <p:nvPr/>
          </p:nvCxnSpPr>
          <p:spPr>
            <a:xfrm flipH="1">
              <a:off x="2656051" y="3623791"/>
              <a:ext cx="1" cy="328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7A008B66-4DA6-418D-83B2-FA2D9E65C1F9}"/>
                </a:ext>
              </a:extLst>
            </p:cNvPr>
            <p:cNvCxnSpPr>
              <a:cxnSpLocks/>
              <a:stCxn id="184" idx="2"/>
              <a:endCxn id="186" idx="0"/>
            </p:cNvCxnSpPr>
            <p:nvPr/>
          </p:nvCxnSpPr>
          <p:spPr>
            <a:xfrm>
              <a:off x="2656051" y="4275216"/>
              <a:ext cx="3" cy="261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29658390-4E39-46C7-B23A-B579CAF8BD41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3583498" y="3078978"/>
              <a:ext cx="1" cy="22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7035259C-EA21-432D-83BB-4F909513A409}"/>
                </a:ext>
              </a:extLst>
            </p:cNvPr>
            <p:cNvCxnSpPr>
              <a:cxnSpLocks/>
              <a:stCxn id="185" idx="2"/>
              <a:endCxn id="187" idx="0"/>
            </p:cNvCxnSpPr>
            <p:nvPr/>
          </p:nvCxnSpPr>
          <p:spPr>
            <a:xfrm flipH="1">
              <a:off x="3573589" y="4275216"/>
              <a:ext cx="3" cy="261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or: Elbow 217">
              <a:extLst>
                <a:ext uri="{FF2B5EF4-FFF2-40B4-BE49-F238E27FC236}">
                  <a16:creationId xmlns:a16="http://schemas.microsoft.com/office/drawing/2014/main" id="{777CDA88-01A7-4968-9EEF-86A400711212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 rot="16200000" flipH="1">
              <a:off x="2935369" y="2107727"/>
              <a:ext cx="368812" cy="92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ctor: Elbow 222">
              <a:extLst>
                <a:ext uri="{FF2B5EF4-FFF2-40B4-BE49-F238E27FC236}">
                  <a16:creationId xmlns:a16="http://schemas.microsoft.com/office/drawing/2014/main" id="{43EB59B7-1A75-4812-943A-24B5C8338750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rot="5400000">
              <a:off x="2108816" y="2208620"/>
              <a:ext cx="368812" cy="72566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or: Elbow 225">
              <a:extLst>
                <a:ext uri="{FF2B5EF4-FFF2-40B4-BE49-F238E27FC236}">
                  <a16:creationId xmlns:a16="http://schemas.microsoft.com/office/drawing/2014/main" id="{E26BDAC5-E3BB-4EDC-BA78-0555D2A4D6B5}"/>
                </a:ext>
              </a:extLst>
            </p:cNvPr>
            <p:cNvCxnSpPr>
              <a:cxnSpLocks/>
              <a:stCxn id="28" idx="2"/>
              <a:endCxn id="183" idx="0"/>
            </p:cNvCxnSpPr>
            <p:nvPr/>
          </p:nvCxnSpPr>
          <p:spPr>
            <a:xfrm rot="5400000">
              <a:off x="2117515" y="3413557"/>
              <a:ext cx="328303" cy="74877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or: Elbow 228">
              <a:extLst>
                <a:ext uri="{FF2B5EF4-FFF2-40B4-BE49-F238E27FC236}">
                  <a16:creationId xmlns:a16="http://schemas.microsoft.com/office/drawing/2014/main" id="{43397347-CDBA-4B11-A335-351F8F8551C8}"/>
                </a:ext>
              </a:extLst>
            </p:cNvPr>
            <p:cNvCxnSpPr>
              <a:cxnSpLocks/>
              <a:stCxn id="28" idx="2"/>
              <a:endCxn id="185" idx="0"/>
            </p:cNvCxnSpPr>
            <p:nvPr/>
          </p:nvCxnSpPr>
          <p:spPr>
            <a:xfrm rot="16200000" flipH="1">
              <a:off x="2950670" y="3329172"/>
              <a:ext cx="328303" cy="9175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D3BFB1-2CC5-434C-9EC3-B0385CA8C7CB}"/>
                </a:ext>
              </a:extLst>
            </p:cNvPr>
            <p:cNvSpPr/>
            <p:nvPr/>
          </p:nvSpPr>
          <p:spPr>
            <a:xfrm flipV="1">
              <a:off x="4675445" y="5017473"/>
              <a:ext cx="32372" cy="48127"/>
            </a:xfrm>
            <a:prstGeom prst="ellipse">
              <a:avLst/>
            </a:prstGeom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618766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71</TotalTime>
  <Words>45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Beckerle</dc:creator>
  <cp:lastModifiedBy>Mike Beckerle</cp:lastModifiedBy>
  <cp:revision>9</cp:revision>
  <dcterms:created xsi:type="dcterms:W3CDTF">2020-10-13T18:16:07Z</dcterms:created>
  <dcterms:modified xsi:type="dcterms:W3CDTF">2020-10-13T19:31:24Z</dcterms:modified>
</cp:coreProperties>
</file>