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sldIdLst>
    <p:sldId id="270" r:id="rId3"/>
    <p:sldId id="271" r:id="rId4"/>
    <p:sldId id="256" r:id="rId5"/>
    <p:sldId id="284" r:id="rId6"/>
    <p:sldId id="283" r:id="rId7"/>
  </p:sldIdLst>
  <p:sldSz cx="13004800" cy="9753600"/>
  <p:notesSz cx="6858000" cy="9144000"/>
  <p:defaultTextStyle>
    <a:defPPr>
      <a:defRPr lang="en-US"/>
    </a:defPPr>
    <a:lvl1pPr algn="ctr" rtl="0" fontAlgn="base">
      <a:spcBef>
        <a:spcPct val="0"/>
      </a:spcBef>
      <a:spcAft>
        <a:spcPct val="0"/>
      </a:spcAft>
      <a:defRPr sz="58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58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8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8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8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8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8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8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8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380" y="-108"/>
      </p:cViewPr>
      <p:guideLst>
        <p:guide orient="horz" pos="3072"/>
        <p:guide pos="4096"/>
      </p:guideLst>
    </p:cSldViewPr>
  </p:slideViewPr>
  <p:notesTextViewPr>
    <p:cViewPr>
      <p:scale>
        <a:sx n="100" d="100"/>
        <a:sy n="100" d="100"/>
      </p:scale>
      <p:origin x="0" y="0"/>
    </p:cViewPr>
  </p:notesTextViewPr>
  <p:sorterViewPr>
    <p:cViewPr>
      <p:scale>
        <a:sx n="100" d="100"/>
        <a:sy n="100" d="100"/>
      </p:scale>
      <p:origin x="0" y="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B493C431-D398-5949-B859-374DCE1E764B}" type="slidenum">
              <a:rPr lang="en-US"/>
              <a:pPr/>
              <a:t>‹#›</a:t>
            </a:fld>
            <a:endParaRPr lang="en-US"/>
          </a:p>
        </p:txBody>
      </p:sp>
    </p:spTree>
    <p:extLst>
      <p:ext uri="{BB962C8B-B14F-4D97-AF65-F5344CB8AC3E}">
        <p14:creationId xmlns:p14="http://schemas.microsoft.com/office/powerpoint/2010/main" val="399422510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735FC55-70AC-9749-B846-90C3CEC58BF1}" type="slidenum">
              <a:rPr lang="en-US"/>
              <a:pPr/>
              <a:t>‹#›</a:t>
            </a:fld>
            <a:endParaRPr lang="en-US"/>
          </a:p>
        </p:txBody>
      </p:sp>
    </p:spTree>
    <p:extLst>
      <p:ext uri="{BB962C8B-B14F-4D97-AF65-F5344CB8AC3E}">
        <p14:creationId xmlns:p14="http://schemas.microsoft.com/office/powerpoint/2010/main" val="29878446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53650" y="3060700"/>
            <a:ext cx="2927350" cy="389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3060700"/>
            <a:ext cx="8629650" cy="389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5583AD1-0498-E844-B2A8-D4A7BD9113FB}" type="slidenum">
              <a:rPr lang="en-US"/>
              <a:pPr/>
              <a:t>‹#›</a:t>
            </a:fld>
            <a:endParaRPr lang="en-US"/>
          </a:p>
        </p:txBody>
      </p:sp>
    </p:spTree>
    <p:extLst>
      <p:ext uri="{BB962C8B-B14F-4D97-AF65-F5344CB8AC3E}">
        <p14:creationId xmlns:p14="http://schemas.microsoft.com/office/powerpoint/2010/main" val="23060299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611DD0C8-3647-D342-A89D-5E4FF6FCC3C8}" type="slidenum">
              <a:rPr lang="en-US"/>
              <a:pPr/>
              <a:t>‹#›</a:t>
            </a:fld>
            <a:endParaRPr lang="en-US"/>
          </a:p>
        </p:txBody>
      </p:sp>
    </p:spTree>
    <p:extLst>
      <p:ext uri="{BB962C8B-B14F-4D97-AF65-F5344CB8AC3E}">
        <p14:creationId xmlns:p14="http://schemas.microsoft.com/office/powerpoint/2010/main" val="5045466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31D35AC-D386-F149-BA9C-E4637C2D9592}" type="slidenum">
              <a:rPr lang="en-US"/>
              <a:pPr/>
              <a:t>‹#›</a:t>
            </a:fld>
            <a:endParaRPr lang="en-US"/>
          </a:p>
        </p:txBody>
      </p:sp>
    </p:spTree>
    <p:extLst>
      <p:ext uri="{BB962C8B-B14F-4D97-AF65-F5344CB8AC3E}">
        <p14:creationId xmlns:p14="http://schemas.microsoft.com/office/powerpoint/2010/main" val="38058473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72ADA1AB-D7EF-3D45-9C1A-3BBA67A9FE17}" type="slidenum">
              <a:rPr lang="en-US"/>
              <a:pPr/>
              <a:t>‹#›</a:t>
            </a:fld>
            <a:endParaRPr lang="en-US"/>
          </a:p>
        </p:txBody>
      </p:sp>
    </p:spTree>
    <p:extLst>
      <p:ext uri="{BB962C8B-B14F-4D97-AF65-F5344CB8AC3E}">
        <p14:creationId xmlns:p14="http://schemas.microsoft.com/office/powerpoint/2010/main" val="247589147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6313" y="2165350"/>
            <a:ext cx="5448300" cy="701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7013" y="2165350"/>
            <a:ext cx="5448300" cy="701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8005CB31-C130-434B-B2F9-3090E9512092}" type="slidenum">
              <a:rPr lang="en-US"/>
              <a:pPr/>
              <a:t>‹#›</a:t>
            </a:fld>
            <a:endParaRPr lang="en-US"/>
          </a:p>
        </p:txBody>
      </p:sp>
    </p:spTree>
    <p:extLst>
      <p:ext uri="{BB962C8B-B14F-4D97-AF65-F5344CB8AC3E}">
        <p14:creationId xmlns:p14="http://schemas.microsoft.com/office/powerpoint/2010/main" val="361445988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D0A4FE71-37DC-954B-94DC-031C61977A02}" type="slidenum">
              <a:rPr lang="en-US"/>
              <a:pPr/>
              <a:t>‹#›</a:t>
            </a:fld>
            <a:endParaRPr lang="en-US"/>
          </a:p>
        </p:txBody>
      </p:sp>
    </p:spTree>
    <p:extLst>
      <p:ext uri="{BB962C8B-B14F-4D97-AF65-F5344CB8AC3E}">
        <p14:creationId xmlns:p14="http://schemas.microsoft.com/office/powerpoint/2010/main" val="190731497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17B3B043-5564-FB43-B90F-ADCB36427BF7}" type="slidenum">
              <a:rPr lang="en-US"/>
              <a:pPr/>
              <a:t>‹#›</a:t>
            </a:fld>
            <a:endParaRPr lang="en-US"/>
          </a:p>
        </p:txBody>
      </p:sp>
    </p:spTree>
    <p:extLst>
      <p:ext uri="{BB962C8B-B14F-4D97-AF65-F5344CB8AC3E}">
        <p14:creationId xmlns:p14="http://schemas.microsoft.com/office/powerpoint/2010/main" val="370180349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C16B333F-4CF3-4D48-96DD-2813BE7AE4E2}" type="slidenum">
              <a:rPr lang="en-US"/>
              <a:pPr/>
              <a:t>‹#›</a:t>
            </a:fld>
            <a:endParaRPr lang="en-US"/>
          </a:p>
        </p:txBody>
      </p:sp>
    </p:spTree>
    <p:extLst>
      <p:ext uri="{BB962C8B-B14F-4D97-AF65-F5344CB8AC3E}">
        <p14:creationId xmlns:p14="http://schemas.microsoft.com/office/powerpoint/2010/main" val="24271588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27A96E5-AA80-D543-8514-EC0AF36B7219}" type="slidenum">
              <a:rPr lang="en-US"/>
              <a:pPr/>
              <a:t>‹#›</a:t>
            </a:fld>
            <a:endParaRPr lang="en-US"/>
          </a:p>
        </p:txBody>
      </p:sp>
    </p:spTree>
    <p:extLst>
      <p:ext uri="{BB962C8B-B14F-4D97-AF65-F5344CB8AC3E}">
        <p14:creationId xmlns:p14="http://schemas.microsoft.com/office/powerpoint/2010/main" val="10722308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3FD17AB-B9A7-3D45-A8B7-DF3C3F8AF589}" type="slidenum">
              <a:rPr lang="en-US"/>
              <a:pPr/>
              <a:t>‹#›</a:t>
            </a:fld>
            <a:endParaRPr lang="en-US"/>
          </a:p>
        </p:txBody>
      </p:sp>
    </p:spTree>
    <p:extLst>
      <p:ext uri="{BB962C8B-B14F-4D97-AF65-F5344CB8AC3E}">
        <p14:creationId xmlns:p14="http://schemas.microsoft.com/office/powerpoint/2010/main" val="304983399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19161A0-4515-7545-AFE4-B1BC322C1168}" type="slidenum">
              <a:rPr lang="en-US"/>
              <a:pPr/>
              <a:t>‹#›</a:t>
            </a:fld>
            <a:endParaRPr lang="en-US"/>
          </a:p>
        </p:txBody>
      </p:sp>
    </p:spTree>
    <p:extLst>
      <p:ext uri="{BB962C8B-B14F-4D97-AF65-F5344CB8AC3E}">
        <p14:creationId xmlns:p14="http://schemas.microsoft.com/office/powerpoint/2010/main" val="50696165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9A5BFE6-37DE-154E-A9CD-8D76A3126CDA}" type="slidenum">
              <a:rPr lang="en-US"/>
              <a:pPr/>
              <a:t>‹#›</a:t>
            </a:fld>
            <a:endParaRPr lang="en-US"/>
          </a:p>
        </p:txBody>
      </p:sp>
    </p:spTree>
    <p:extLst>
      <p:ext uri="{BB962C8B-B14F-4D97-AF65-F5344CB8AC3E}">
        <p14:creationId xmlns:p14="http://schemas.microsoft.com/office/powerpoint/2010/main" val="244909122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0188" y="88900"/>
            <a:ext cx="2905125" cy="9086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4813" y="88900"/>
            <a:ext cx="8562975" cy="9086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EC2B36D-E148-BA41-A484-FD1509B9863E}" type="slidenum">
              <a:rPr lang="en-US"/>
              <a:pPr/>
              <a:t>‹#›</a:t>
            </a:fld>
            <a:endParaRPr lang="en-US"/>
          </a:p>
        </p:txBody>
      </p:sp>
    </p:spTree>
    <p:extLst>
      <p:ext uri="{BB962C8B-B14F-4D97-AF65-F5344CB8AC3E}">
        <p14:creationId xmlns:p14="http://schemas.microsoft.com/office/powerpoint/2010/main" val="140618192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2EC93F7-2569-1F48-BCE0-2CD5470F6196}" type="slidenum">
              <a:rPr lang="en-US"/>
              <a:pPr/>
              <a:t>‹#›</a:t>
            </a:fld>
            <a:endParaRPr lang="en-US"/>
          </a:p>
        </p:txBody>
      </p:sp>
    </p:spTree>
    <p:extLst>
      <p:ext uri="{BB962C8B-B14F-4D97-AF65-F5344CB8AC3E}">
        <p14:creationId xmlns:p14="http://schemas.microsoft.com/office/powerpoint/2010/main" val="3095332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47900" y="5511800"/>
            <a:ext cx="5340350" cy="144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740650" y="5511800"/>
            <a:ext cx="5340350" cy="144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E59083F1-D92F-FA42-9DC0-C084DE5E1570}" type="slidenum">
              <a:rPr lang="en-US"/>
              <a:pPr/>
              <a:t>‹#›</a:t>
            </a:fld>
            <a:endParaRPr lang="en-US"/>
          </a:p>
        </p:txBody>
      </p:sp>
    </p:spTree>
    <p:extLst>
      <p:ext uri="{BB962C8B-B14F-4D97-AF65-F5344CB8AC3E}">
        <p14:creationId xmlns:p14="http://schemas.microsoft.com/office/powerpoint/2010/main" val="39038607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33677AC0-8088-9D48-82F9-684B13CF92AC}" type="slidenum">
              <a:rPr lang="en-US"/>
              <a:pPr/>
              <a:t>‹#›</a:t>
            </a:fld>
            <a:endParaRPr lang="en-US"/>
          </a:p>
        </p:txBody>
      </p:sp>
    </p:spTree>
    <p:extLst>
      <p:ext uri="{BB962C8B-B14F-4D97-AF65-F5344CB8AC3E}">
        <p14:creationId xmlns:p14="http://schemas.microsoft.com/office/powerpoint/2010/main" val="386204142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0A3A6FBD-D44B-3D47-8AB9-665DB2257ADD}" type="slidenum">
              <a:rPr lang="en-US"/>
              <a:pPr/>
              <a:t>‹#›</a:t>
            </a:fld>
            <a:endParaRPr lang="en-US"/>
          </a:p>
        </p:txBody>
      </p:sp>
    </p:spTree>
    <p:extLst>
      <p:ext uri="{BB962C8B-B14F-4D97-AF65-F5344CB8AC3E}">
        <p14:creationId xmlns:p14="http://schemas.microsoft.com/office/powerpoint/2010/main" val="160897188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FC90702-028C-0448-BF44-A906853083DD}" type="slidenum">
              <a:rPr lang="en-US"/>
              <a:pPr/>
              <a:t>‹#›</a:t>
            </a:fld>
            <a:endParaRPr lang="en-US"/>
          </a:p>
        </p:txBody>
      </p:sp>
    </p:spTree>
    <p:extLst>
      <p:ext uri="{BB962C8B-B14F-4D97-AF65-F5344CB8AC3E}">
        <p14:creationId xmlns:p14="http://schemas.microsoft.com/office/powerpoint/2010/main" val="37098981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C12B557-2B99-334C-BA29-A28FBED10C4C}" type="slidenum">
              <a:rPr lang="en-US"/>
              <a:pPr/>
              <a:t>‹#›</a:t>
            </a:fld>
            <a:endParaRPr lang="en-US"/>
          </a:p>
        </p:txBody>
      </p:sp>
    </p:spTree>
    <p:extLst>
      <p:ext uri="{BB962C8B-B14F-4D97-AF65-F5344CB8AC3E}">
        <p14:creationId xmlns:p14="http://schemas.microsoft.com/office/powerpoint/2010/main" val="11892418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A610ECC-413C-7F4C-AC50-7960D6F78691}" type="slidenum">
              <a:rPr lang="en-US"/>
              <a:pPr/>
              <a:t>‹#›</a:t>
            </a:fld>
            <a:endParaRPr lang="en-US"/>
          </a:p>
        </p:txBody>
      </p:sp>
    </p:spTree>
    <p:extLst>
      <p:ext uri="{BB962C8B-B14F-4D97-AF65-F5344CB8AC3E}">
        <p14:creationId xmlns:p14="http://schemas.microsoft.com/office/powerpoint/2010/main" val="120776668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371600" y="3060700"/>
            <a:ext cx="10947400"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Arial Bold" charset="0"/>
              </a:rPr>
              <a:t>Click to edit Master title style</a:t>
            </a:r>
          </a:p>
        </p:txBody>
      </p:sp>
      <p:sp>
        <p:nvSpPr>
          <p:cNvPr id="1026" name="Rectangle 2"/>
          <p:cNvSpPr>
            <a:spLocks noGrp="1" noChangeArrowheads="1"/>
          </p:cNvSpPr>
          <p:nvPr>
            <p:ph type="body" idx="1"/>
          </p:nvPr>
        </p:nvSpPr>
        <p:spPr bwMode="auto">
          <a:xfrm>
            <a:off x="2247900" y="5511800"/>
            <a:ext cx="10833100" cy="1447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1027" name="Text Box 3"/>
          <p:cNvSpPr txBox="1">
            <a:spLocks noGrp="1" noChangeArrowheads="1"/>
          </p:cNvSpPr>
          <p:nvPr>
            <p:ph type="sldNum" sz="quarter" idx="4"/>
          </p:nvPr>
        </p:nvSpPr>
        <p:spPr bwMode="auto">
          <a:xfrm>
            <a:off x="12014200" y="9237663"/>
            <a:ext cx="339725"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defRPr sz="1600">
                <a:solidFill>
                  <a:schemeClr val="tx1"/>
                </a:solidFill>
                <a:latin typeface="+mn-lt"/>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fld id="{A2314ACB-02FA-B84E-8A5D-997660D5364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algn="l" rtl="0" fontAlgn="base">
        <a:spcBef>
          <a:spcPct val="0"/>
        </a:spcBef>
        <a:spcAft>
          <a:spcPct val="0"/>
        </a:spcAft>
        <a:defRPr sz="4800">
          <a:solidFill>
            <a:schemeClr val="tx1"/>
          </a:solidFill>
          <a:latin typeface="+mj-lt"/>
          <a:ea typeface="+mj-ea"/>
          <a:cs typeface="+mj-cs"/>
          <a:sym typeface="Arial Bold" charset="0"/>
        </a:defRPr>
      </a:lvl1pPr>
      <a:lvl2pPr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2pPr>
      <a:lvl3pPr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3pPr>
      <a:lvl4pPr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4pPr>
      <a:lvl5pPr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5pPr>
      <a:lvl6pPr marL="457200"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6pPr>
      <a:lvl7pPr marL="914400"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7pPr>
      <a:lvl8pPr marL="1371600"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8pPr>
      <a:lvl9pPr marL="1828800" algn="l" rtl="0" fontAlgn="base">
        <a:spcBef>
          <a:spcPct val="0"/>
        </a:spcBef>
        <a:spcAft>
          <a:spcPct val="0"/>
        </a:spcAft>
        <a:defRPr sz="4800">
          <a:solidFill>
            <a:schemeClr val="tx1"/>
          </a:solidFill>
          <a:latin typeface="Arial Bold" charset="0"/>
          <a:ea typeface="ヒラギノ角ゴ ProN W6" charset="0"/>
          <a:cs typeface="ヒラギノ角ゴ ProN W6" charset="0"/>
          <a:sym typeface="Arial Bold" charset="0"/>
        </a:defRPr>
      </a:lvl9pPr>
    </p:titleStyle>
    <p:bodyStyle>
      <a:lvl1pPr algn="l" rtl="0" fontAlgn="base">
        <a:spcBef>
          <a:spcPts val="1000"/>
        </a:spcBef>
        <a:spcAft>
          <a:spcPct val="0"/>
        </a:spcAft>
        <a:defRPr sz="3800">
          <a:solidFill>
            <a:srgbClr val="FFFFFF"/>
          </a:solidFill>
          <a:latin typeface="+mn-lt"/>
          <a:ea typeface="+mn-ea"/>
          <a:cs typeface="+mn-cs"/>
          <a:sym typeface="Arial" charset="0"/>
        </a:defRPr>
      </a:lvl1pPr>
      <a:lvl2pPr marL="514350" indent="-514350" algn="l" rtl="0" fontAlgn="base">
        <a:spcBef>
          <a:spcPts val="1000"/>
        </a:spcBef>
        <a:spcAft>
          <a:spcPct val="0"/>
        </a:spcAft>
        <a:defRPr sz="3800">
          <a:solidFill>
            <a:schemeClr val="tx1"/>
          </a:solidFill>
          <a:latin typeface="+mn-lt"/>
          <a:ea typeface="+mn-ea"/>
          <a:cs typeface="+mn-cs"/>
          <a:sym typeface="Arial" charset="0"/>
        </a:defRPr>
      </a:lvl2pPr>
      <a:lvl3pPr marL="1104900" indent="-228600" algn="l" rtl="0" fontAlgn="base">
        <a:spcBef>
          <a:spcPts val="800"/>
        </a:spcBef>
        <a:spcAft>
          <a:spcPct val="0"/>
        </a:spcAft>
        <a:buClr>
          <a:srgbClr val="176D89"/>
        </a:buClr>
        <a:buSzPct val="100000"/>
        <a:buFont typeface="Arial" charset="0"/>
        <a:buChar char="•"/>
        <a:defRPr sz="3400">
          <a:solidFill>
            <a:schemeClr val="tx1"/>
          </a:solidFill>
          <a:latin typeface="+mn-lt"/>
          <a:ea typeface="+mn-ea"/>
          <a:cs typeface="+mn-cs"/>
          <a:sym typeface="Arial" charset="0"/>
        </a:defRPr>
      </a:lvl3pPr>
      <a:lvl4pPr marL="1917700" algn="l" rtl="0" fontAlgn="base">
        <a:spcBef>
          <a:spcPts val="700"/>
        </a:spcBef>
        <a:spcAft>
          <a:spcPct val="0"/>
        </a:spcAft>
        <a:buClr>
          <a:srgbClr val="176D89"/>
        </a:buClr>
        <a:buSzPct val="100000"/>
        <a:buFont typeface="Arial" charset="0"/>
        <a:defRPr sz="2800">
          <a:solidFill>
            <a:schemeClr val="tx1"/>
          </a:solidFill>
          <a:latin typeface="+mn-lt"/>
          <a:ea typeface="+mn-ea"/>
          <a:cs typeface="+mn-cs"/>
          <a:sym typeface="Arial" charset="0"/>
        </a:defRPr>
      </a:lvl4pPr>
      <a:lvl5pPr marL="2019300" indent="-2286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5pPr>
      <a:lvl6pPr marL="2476500" indent="-2286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6pPr>
      <a:lvl7pPr marL="2933700" indent="-2286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7pPr>
      <a:lvl8pPr marL="3390900" indent="-2286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8pPr>
      <a:lvl9pPr marL="3848100" indent="-228600" algn="l" rtl="0" fontAlgn="base">
        <a:spcBef>
          <a:spcPts val="700"/>
        </a:spcBef>
        <a:spcAft>
          <a:spcPct val="0"/>
        </a:spcAft>
        <a:buClr>
          <a:srgbClr val="000000"/>
        </a:buClr>
        <a:buSzPct val="100000"/>
        <a:buFont typeface="Arial" charset="0"/>
        <a:buChar char="»"/>
        <a:defRPr sz="28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04813" y="88900"/>
            <a:ext cx="9728200" cy="148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63500" tIns="63500" rIns="130000" bIns="63500" numCol="1" anchor="ctr" anchorCtr="0" compatLnSpc="1">
            <a:prstTxWarp prst="textNoShape">
              <a:avLst/>
            </a:prstTxWarp>
          </a:bodyPr>
          <a:lstStyle/>
          <a:p>
            <a:pPr lvl="0"/>
            <a:r>
              <a:rPr lang="en-US">
                <a:sym typeface="Arial" charset="0"/>
              </a:rPr>
              <a:t>Click to edit Master title style</a:t>
            </a:r>
          </a:p>
        </p:txBody>
      </p:sp>
      <p:sp>
        <p:nvSpPr>
          <p:cNvPr id="2050" name="Rectangle 2"/>
          <p:cNvSpPr>
            <a:spLocks noGrp="1" noChangeArrowheads="1"/>
          </p:cNvSpPr>
          <p:nvPr>
            <p:ph type="body" idx="1"/>
          </p:nvPr>
        </p:nvSpPr>
        <p:spPr bwMode="auto">
          <a:xfrm>
            <a:off x="976313" y="2165350"/>
            <a:ext cx="11049000" cy="701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63500" tIns="63500" rIns="130000" bIns="63500" numCol="1" anchor="t"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Text Box 3"/>
          <p:cNvSpPr txBox="1">
            <a:spLocks noGrp="1" noChangeArrowheads="1"/>
          </p:cNvSpPr>
          <p:nvPr>
            <p:ph type="sldNum" sz="quarter" idx="4"/>
          </p:nvPr>
        </p:nvSpPr>
        <p:spPr bwMode="auto">
          <a:xfrm>
            <a:off x="12187238" y="9290050"/>
            <a:ext cx="3111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1400">
                <a:solidFill>
                  <a:srgbClr val="7F7F7F"/>
                </a:solidFill>
                <a:latin typeface="+mn-lt"/>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fld id="{E13B4F8D-9055-6D49-8903-57ACBE84B5F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marL="1588" algn="l" rtl="0" fontAlgn="base">
        <a:spcBef>
          <a:spcPct val="0"/>
        </a:spcBef>
        <a:spcAft>
          <a:spcPct val="0"/>
        </a:spcAft>
        <a:defRPr sz="5000">
          <a:solidFill>
            <a:schemeClr val="tx1"/>
          </a:solidFill>
          <a:latin typeface="+mj-lt"/>
          <a:ea typeface="+mj-ea"/>
          <a:cs typeface="+mj-cs"/>
          <a:sym typeface="Arial" charset="0"/>
        </a:defRPr>
      </a:lvl1pPr>
      <a:lvl2pPr marL="15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2pPr>
      <a:lvl3pPr marL="15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3pPr>
      <a:lvl4pPr marL="15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4pPr>
      <a:lvl5pPr marL="15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5pPr>
      <a:lvl6pPr marL="4587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6pPr>
      <a:lvl7pPr marL="9159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7pPr>
      <a:lvl8pPr marL="13731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8pPr>
      <a:lvl9pPr marL="1830388" algn="l" rtl="0" fontAlgn="base">
        <a:spcBef>
          <a:spcPct val="0"/>
        </a:spcBef>
        <a:spcAft>
          <a:spcPct val="0"/>
        </a:spcAft>
        <a:defRPr sz="5000">
          <a:solidFill>
            <a:schemeClr val="tx1"/>
          </a:solidFill>
          <a:latin typeface="Arial" charset="0"/>
          <a:ea typeface="ヒラギノ角ゴ ProN W3" charset="0"/>
          <a:cs typeface="ヒラギノ角ゴ ProN W3" charset="0"/>
          <a:sym typeface="Arial" charset="0"/>
        </a:defRPr>
      </a:lvl9pPr>
    </p:titleStyle>
    <p:bodyStyle>
      <a:lvl1pPr marL="488950" indent="-487363" algn="l" rtl="0" fontAlgn="base">
        <a:spcBef>
          <a:spcPts val="800"/>
        </a:spcBef>
        <a:spcAft>
          <a:spcPct val="0"/>
        </a:spcAft>
        <a:buClr>
          <a:srgbClr val="CC0000"/>
        </a:buClr>
        <a:buSzPct val="100000"/>
        <a:buFont typeface="Arial" charset="0"/>
        <a:buChar char="•"/>
        <a:defRPr sz="3400">
          <a:solidFill>
            <a:schemeClr val="tx1"/>
          </a:solidFill>
          <a:latin typeface="+mn-lt"/>
          <a:ea typeface="+mn-ea"/>
          <a:cs typeface="+mn-cs"/>
          <a:sym typeface="Arial" charset="0"/>
        </a:defRPr>
      </a:lvl1pPr>
      <a:lvl2pPr marL="1057275" indent="-404813" algn="l" rtl="0" fontAlgn="base">
        <a:spcBef>
          <a:spcPts val="600"/>
        </a:spcBef>
        <a:spcAft>
          <a:spcPct val="0"/>
        </a:spcAft>
        <a:buClr>
          <a:srgbClr val="0000FF"/>
        </a:buClr>
        <a:buSzPct val="100000"/>
        <a:buFont typeface="Arial" charset="0"/>
        <a:buChar char="-"/>
        <a:defRPr sz="2800">
          <a:solidFill>
            <a:schemeClr val="tx1"/>
          </a:solidFill>
          <a:latin typeface="+mn-lt"/>
          <a:ea typeface="+mn-ea"/>
          <a:cs typeface="+mn-cs"/>
          <a:sym typeface="Arial" charset="0"/>
        </a:defRPr>
      </a:lvl2pPr>
      <a:lvl3pPr marL="1625600" indent="-323850" algn="l" rtl="0" fontAlgn="base">
        <a:spcBef>
          <a:spcPts val="400"/>
        </a:spcBef>
        <a:spcAft>
          <a:spcPct val="0"/>
        </a:spcAft>
        <a:buClr>
          <a:srgbClr val="008000"/>
        </a:buClr>
        <a:buSzPct val="100000"/>
        <a:buFont typeface="Wingdings" charset="0"/>
        <a:buChar char="l"/>
        <a:defRPr>
          <a:solidFill>
            <a:schemeClr val="tx1"/>
          </a:solidFill>
          <a:latin typeface="+mn-lt"/>
          <a:ea typeface="+mn-ea"/>
          <a:cs typeface="+mn-cs"/>
          <a:sym typeface="Arial" charset="0"/>
        </a:defRPr>
      </a:lvl3pPr>
      <a:lvl4pPr marL="1952625" algn="l" rtl="0" fontAlgn="base">
        <a:spcBef>
          <a:spcPts val="400"/>
        </a:spcBef>
        <a:spcAft>
          <a:spcPct val="0"/>
        </a:spcAft>
        <a:buClr>
          <a:srgbClr val="008000"/>
        </a:buClr>
        <a:buSzPct val="100000"/>
        <a:buFont typeface="Wingdings" charset="0"/>
        <a:defRPr>
          <a:solidFill>
            <a:schemeClr val="tx1"/>
          </a:solidFill>
          <a:latin typeface="+mn-lt"/>
          <a:ea typeface="+mn-ea"/>
          <a:cs typeface="+mn-cs"/>
          <a:sym typeface="Arial" charset="0"/>
        </a:defRPr>
      </a:lvl4pPr>
      <a:lvl5pPr marL="2925763" indent="-323850" algn="l" rtl="0" fontAlgn="base">
        <a:spcBef>
          <a:spcPts val="400"/>
        </a:spcBef>
        <a:spcAft>
          <a:spcPct val="0"/>
        </a:spcAft>
        <a:buSzPct val="100000"/>
        <a:buFont typeface="Arial" charset="0"/>
        <a:buChar char="»"/>
        <a:defRPr>
          <a:solidFill>
            <a:schemeClr val="tx1"/>
          </a:solidFill>
          <a:latin typeface="+mn-lt"/>
          <a:ea typeface="+mn-ea"/>
          <a:cs typeface="+mn-cs"/>
          <a:sym typeface="Arial" charset="0"/>
        </a:defRPr>
      </a:lvl5pPr>
      <a:lvl6pPr marL="3382963" indent="-323850" algn="l" rtl="0" fontAlgn="base">
        <a:spcBef>
          <a:spcPts val="400"/>
        </a:spcBef>
        <a:spcAft>
          <a:spcPct val="0"/>
        </a:spcAft>
        <a:buSzPct val="100000"/>
        <a:buFont typeface="Arial" charset="0"/>
        <a:buChar char="»"/>
        <a:defRPr>
          <a:solidFill>
            <a:schemeClr val="tx1"/>
          </a:solidFill>
          <a:latin typeface="+mn-lt"/>
          <a:ea typeface="+mn-ea"/>
          <a:cs typeface="+mn-cs"/>
          <a:sym typeface="Arial" charset="0"/>
        </a:defRPr>
      </a:lvl6pPr>
      <a:lvl7pPr marL="3840163" indent="-323850" algn="l" rtl="0" fontAlgn="base">
        <a:spcBef>
          <a:spcPts val="400"/>
        </a:spcBef>
        <a:spcAft>
          <a:spcPct val="0"/>
        </a:spcAft>
        <a:buSzPct val="100000"/>
        <a:buFont typeface="Arial" charset="0"/>
        <a:buChar char="»"/>
        <a:defRPr>
          <a:solidFill>
            <a:schemeClr val="tx1"/>
          </a:solidFill>
          <a:latin typeface="+mn-lt"/>
          <a:ea typeface="+mn-ea"/>
          <a:cs typeface="+mn-cs"/>
          <a:sym typeface="Arial" charset="0"/>
        </a:defRPr>
      </a:lvl7pPr>
      <a:lvl8pPr marL="4297363" indent="-323850" algn="l" rtl="0" fontAlgn="base">
        <a:spcBef>
          <a:spcPts val="400"/>
        </a:spcBef>
        <a:spcAft>
          <a:spcPct val="0"/>
        </a:spcAft>
        <a:buSzPct val="100000"/>
        <a:buFont typeface="Arial" charset="0"/>
        <a:buChar char="»"/>
        <a:defRPr>
          <a:solidFill>
            <a:schemeClr val="tx1"/>
          </a:solidFill>
          <a:latin typeface="+mn-lt"/>
          <a:ea typeface="+mn-ea"/>
          <a:cs typeface="+mn-cs"/>
          <a:sym typeface="Arial" charset="0"/>
        </a:defRPr>
      </a:lvl8pPr>
      <a:lvl9pPr marL="4754563" indent="-323850" algn="l" rtl="0" fontAlgn="base">
        <a:spcBef>
          <a:spcPts val="400"/>
        </a:spcBef>
        <a:spcAft>
          <a:spcPct val="0"/>
        </a:spcAft>
        <a:buSzPct val="100000"/>
        <a:buFont typeface="Arial" charset="0"/>
        <a:buChar char="»"/>
        <a:defRPr>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6BCBE43-A4AF-1A4D-841A-923A0E9D8F3E}" type="slidenum">
              <a:rPr lang="en-US"/>
              <a:pPr/>
              <a:t>1</a:t>
            </a:fld>
            <a:endParaRPr lang="en-US"/>
          </a:p>
        </p:txBody>
      </p:sp>
      <p:sp>
        <p:nvSpPr>
          <p:cNvPr id="3073" name="Rectangle 1"/>
          <p:cNvSpPr>
            <a:spLocks/>
          </p:cNvSpPr>
          <p:nvPr/>
        </p:nvSpPr>
        <p:spPr bwMode="auto">
          <a:xfrm>
            <a:off x="1409700" y="9207500"/>
            <a:ext cx="19685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38100" tIns="38100" rIns="38100" bIns="38100"/>
          <a:lstStyle/>
          <a:p>
            <a:pPr algn="l">
              <a:spcBef>
                <a:spcPts val="500"/>
              </a:spcBef>
            </a:pPr>
            <a:r>
              <a:rPr lang="en-US" sz="800" dirty="0">
                <a:solidFill>
                  <a:schemeClr val="tx1"/>
                </a:solidFill>
                <a:latin typeface="Arial" charset="0"/>
                <a:ea typeface="ＭＳ Ｐゴシック" charset="0"/>
                <a:cs typeface="Arial" charset="0"/>
                <a:sym typeface="Arial" charset="0"/>
              </a:rPr>
              <a:t>©</a:t>
            </a:r>
            <a:r>
              <a:rPr lang="en-US" sz="800" dirty="0" smtClean="0">
                <a:solidFill>
                  <a:schemeClr val="tx1"/>
                </a:solidFill>
                <a:latin typeface="Arial" charset="0"/>
                <a:ea typeface="ＭＳ Ｐゴシック" charset="0"/>
                <a:cs typeface="Arial" charset="0"/>
                <a:sym typeface="Arial" charset="0"/>
              </a:rPr>
              <a:t>2013 </a:t>
            </a:r>
            <a:r>
              <a:rPr lang="en-US" sz="800" dirty="0">
                <a:solidFill>
                  <a:schemeClr val="tx1"/>
                </a:solidFill>
                <a:latin typeface="Arial" charset="0"/>
                <a:ea typeface="ＭＳ Ｐゴシック" charset="0"/>
                <a:cs typeface="Arial" charset="0"/>
                <a:sym typeface="Arial" charset="0"/>
              </a:rPr>
              <a:t>Open Grid Forum</a:t>
            </a:r>
          </a:p>
        </p:txBody>
      </p:sp>
      <p:sp>
        <p:nvSpPr>
          <p:cNvPr id="3074" name="Rectangle 2"/>
          <p:cNvSpPr>
            <a:spLocks noGrp="1" noChangeArrowheads="1"/>
          </p:cNvSpPr>
          <p:nvPr>
            <p:ph type="title"/>
          </p:nvPr>
        </p:nvSpPr>
        <p:spPr>
          <a:xfrm>
            <a:off x="1447800" y="2781300"/>
            <a:ext cx="10947400" cy="1625600"/>
          </a:xfrm>
          <a:ln/>
        </p:spPr>
        <p:txBody>
          <a:bodyPr/>
          <a:lstStyle/>
          <a:p>
            <a:r>
              <a:rPr lang="en-US" dirty="0"/>
              <a:t>OGF </a:t>
            </a:r>
            <a:r>
              <a:rPr lang="en-US" dirty="0" smtClean="0"/>
              <a:t>Working Group Sessions </a:t>
            </a:r>
            <a:r>
              <a:rPr lang="en-US" dirty="0"/>
              <a:t/>
            </a:r>
            <a:br>
              <a:rPr lang="en-US" dirty="0"/>
            </a:br>
            <a:r>
              <a:rPr lang="en-US" dirty="0" smtClean="0"/>
              <a:t>Security Area – FEDSEC</a:t>
            </a:r>
            <a:endParaRPr lang="en-US" dirty="0"/>
          </a:p>
        </p:txBody>
      </p:sp>
      <p:sp>
        <p:nvSpPr>
          <p:cNvPr id="2" name="Content Placeholder 1"/>
          <p:cNvSpPr>
            <a:spLocks noGrp="1"/>
          </p:cNvSpPr>
          <p:nvPr>
            <p:ph idx="1"/>
          </p:nvPr>
        </p:nvSpPr>
        <p:spPr/>
        <p:txBody>
          <a:bodyPr/>
          <a:lstStyle/>
          <a:p>
            <a:r>
              <a:rPr lang="en-GB" dirty="0" smtClean="0"/>
              <a:t>Jens Jensen, OGF Security Area</a:t>
            </a:r>
            <a:endParaRPr lang="en-GB"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5058FA2-1CDB-3048-A137-7628344FD5C8}" type="slidenum">
              <a:rPr lang="en-US"/>
              <a:pPr/>
              <a:t>2</a:t>
            </a:fld>
            <a:endParaRPr lang="en-US"/>
          </a:p>
        </p:txBody>
      </p:sp>
      <p:sp>
        <p:nvSpPr>
          <p:cNvPr id="4097" name="Rectangle 1"/>
          <p:cNvSpPr>
            <a:spLocks/>
          </p:cNvSpPr>
          <p:nvPr/>
        </p:nvSpPr>
        <p:spPr bwMode="auto">
          <a:xfrm>
            <a:off x="0" y="1516063"/>
            <a:ext cx="13003213" cy="107950"/>
          </a:xfrm>
          <a:prstGeom prst="rect">
            <a:avLst/>
          </a:prstGeom>
          <a:solidFill>
            <a:schemeClr val="accent1"/>
          </a:soli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US"/>
          </a:p>
        </p:txBody>
      </p:sp>
      <p:sp>
        <p:nvSpPr>
          <p:cNvPr id="4098" name="Rectangle 2"/>
          <p:cNvSpPr>
            <a:spLocks/>
          </p:cNvSpPr>
          <p:nvPr/>
        </p:nvSpPr>
        <p:spPr bwMode="auto">
          <a:xfrm>
            <a:off x="1408113" y="9205913"/>
            <a:ext cx="1968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130000" bIns="63500"/>
          <a:lstStyle/>
          <a:p>
            <a:pPr marL="1588" algn="l">
              <a:spcBef>
                <a:spcPts val="600"/>
              </a:spcBef>
            </a:pPr>
            <a:r>
              <a:rPr lang="en-US" sz="1100" dirty="0">
                <a:solidFill>
                  <a:schemeClr val="tx1"/>
                </a:solidFill>
                <a:latin typeface="Arial" charset="0"/>
                <a:ea typeface="ＭＳ Ｐゴシック" charset="0"/>
                <a:cs typeface="Arial" charset="0"/>
                <a:sym typeface="Arial" charset="0"/>
              </a:rPr>
              <a:t>© </a:t>
            </a:r>
            <a:r>
              <a:rPr lang="en-US" sz="1100" dirty="0" smtClean="0">
                <a:solidFill>
                  <a:schemeClr val="tx1"/>
                </a:solidFill>
                <a:latin typeface="Arial" charset="0"/>
                <a:ea typeface="ＭＳ Ｐゴシック" charset="0"/>
                <a:cs typeface="Arial" charset="0"/>
                <a:sym typeface="Arial" charset="0"/>
              </a:rPr>
              <a:t>2013 </a:t>
            </a:r>
            <a:r>
              <a:rPr lang="en-US" sz="1100" dirty="0">
                <a:solidFill>
                  <a:schemeClr val="tx1"/>
                </a:solidFill>
                <a:latin typeface="Arial" charset="0"/>
                <a:ea typeface="ＭＳ Ｐゴシック" charset="0"/>
                <a:cs typeface="Arial" charset="0"/>
                <a:sym typeface="Arial" charset="0"/>
              </a:rPr>
              <a:t>Open Grid Forum</a:t>
            </a:r>
          </a:p>
        </p:txBody>
      </p:sp>
      <p:sp>
        <p:nvSpPr>
          <p:cNvPr id="4099" name="Rectangle 3"/>
          <p:cNvSpPr>
            <a:spLocks noGrp="1" noChangeArrowheads="1"/>
          </p:cNvSpPr>
          <p:nvPr>
            <p:ph type="title"/>
          </p:nvPr>
        </p:nvSpPr>
        <p:spPr>
          <a:xfrm>
            <a:off x="239713" y="165100"/>
            <a:ext cx="11049000" cy="1346200"/>
          </a:xfrm>
          <a:ln/>
        </p:spPr>
        <p:txBody>
          <a:bodyPr rIns="196500"/>
          <a:lstStyle/>
          <a:p>
            <a:pPr marL="65088"/>
            <a:r>
              <a:rPr lang="en-US"/>
              <a:t>OGF IPR Policies Apply</a:t>
            </a:r>
          </a:p>
        </p:txBody>
      </p:sp>
      <p:sp>
        <p:nvSpPr>
          <p:cNvPr id="4100" name="Rectangle 4"/>
          <p:cNvSpPr>
            <a:spLocks noGrp="1" noChangeArrowheads="1"/>
          </p:cNvSpPr>
          <p:nvPr>
            <p:ph type="body" idx="1"/>
          </p:nvPr>
        </p:nvSpPr>
        <p:spPr>
          <a:xfrm>
            <a:off x="635000" y="1828800"/>
            <a:ext cx="11722100" cy="7099300"/>
          </a:xfrm>
          <a:ln/>
        </p:spPr>
        <p:txBody>
          <a:bodyPr lIns="50800" tIns="50800" rIns="40639" bIns="50800"/>
          <a:lstStyle/>
          <a:p>
            <a:pPr marL="331788" indent="-330200">
              <a:lnSpc>
                <a:spcPct val="90000"/>
              </a:lnSpc>
              <a:spcBef>
                <a:spcPct val="0"/>
              </a:spcBef>
              <a:buClr>
                <a:srgbClr val="176D89"/>
              </a:buClr>
              <a:buFont typeface="Times" charset="0"/>
              <a:buChar char="•"/>
            </a:pPr>
            <a:r>
              <a:rPr lang="ja-JP" altLang="en-US" sz="1700" dirty="0">
                <a:latin typeface="Arial"/>
                <a:cs typeface="Verdana" charset="0"/>
                <a:sym typeface="Verdana" charset="0"/>
              </a:rPr>
              <a:t>“</a:t>
            </a:r>
            <a:r>
              <a:rPr lang="en-US" sz="1700" dirty="0">
                <a:latin typeface="Verdana" charset="0"/>
                <a:cs typeface="Verdana" charset="0"/>
                <a:sym typeface="Verdana" charset="0"/>
              </a:rPr>
              <a:t>I acknowledge that participation in this meeting is subject to the OGF Intellectual Property Policy.</a:t>
            </a:r>
            <a:r>
              <a:rPr lang="ja-JP" altLang="en-US" sz="1700" dirty="0">
                <a:latin typeface="Arial"/>
                <a:cs typeface="Verdana" charset="0"/>
                <a:sym typeface="Verdana" charset="0"/>
              </a:rPr>
              <a:t>”</a:t>
            </a:r>
            <a:endParaRPr lang="en-US" sz="1700" dirty="0">
              <a:latin typeface="Verdana" charset="0"/>
              <a:sym typeface="Verdana" charset="0"/>
            </a:endParaRPr>
          </a:p>
          <a:p>
            <a:pPr marL="331788" indent="-330200">
              <a:lnSpc>
                <a:spcPct val="90000"/>
              </a:lnSpc>
              <a:spcBef>
                <a:spcPts val="600"/>
              </a:spcBef>
              <a:buClr>
                <a:srgbClr val="176D89"/>
              </a:buClr>
              <a:buFont typeface="Times" charset="0"/>
              <a:buChar char="•"/>
            </a:pPr>
            <a:r>
              <a:rPr lang="en-US" sz="1700" dirty="0">
                <a:latin typeface="Verdana" charset="0"/>
                <a:cs typeface="Verdana" charset="0"/>
                <a:sym typeface="Verdana" charset="0"/>
              </a:rPr>
              <a:t>Intellectual Property Notices Note Well:  </a:t>
            </a:r>
            <a:r>
              <a:rPr lang="en-US" sz="1700" dirty="0">
                <a:solidFill>
                  <a:srgbClr val="444444"/>
                </a:solidFill>
                <a:latin typeface="Verdana" charset="0"/>
                <a:cs typeface="Verdana" charset="0"/>
                <a:sym typeface="Verdana"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sz="17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the OGF plenary session, </a:t>
            </a:r>
            <a:endParaRPr lang="en-US" sz="14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any OGF working group or portion thereof, </a:t>
            </a:r>
            <a:endParaRPr lang="en-US" sz="14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the OGF Board of Directors, the GFSG, or any member thereof on behalf of the OGF, </a:t>
            </a:r>
            <a:endParaRPr lang="en-US" sz="14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the ADCOM, or any member thereof on behalf of the ADCOM, </a:t>
            </a:r>
            <a:endParaRPr lang="en-US" sz="14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any OGF mailing list, including any group list, or any other list functioning under OGF auspices, </a:t>
            </a:r>
            <a:endParaRPr lang="en-US" sz="1400" dirty="0">
              <a:solidFill>
                <a:srgbClr val="444444"/>
              </a:solidFill>
              <a:latin typeface="Verdana" charset="0"/>
              <a:sym typeface="Verdana" charset="0"/>
            </a:endParaRPr>
          </a:p>
          <a:p>
            <a:pPr marL="1131888" lvl="2" indent="-228600">
              <a:lnSpc>
                <a:spcPct val="90000"/>
              </a:lnSpc>
              <a:spcBef>
                <a:spcPts val="600"/>
              </a:spcBef>
              <a:buFont typeface="Verdana" charset="0"/>
              <a:buChar char="•"/>
            </a:pPr>
            <a:r>
              <a:rPr lang="en-US" sz="1400" dirty="0">
                <a:solidFill>
                  <a:srgbClr val="444444"/>
                </a:solidFill>
                <a:latin typeface="Verdana" charset="0"/>
                <a:cs typeface="Verdana" charset="0"/>
                <a:sym typeface="Verdana" charset="0"/>
              </a:rPr>
              <a:t>the OGF Editor or the document authoring and review process </a:t>
            </a:r>
            <a:endParaRPr lang="en-US" sz="1400" dirty="0">
              <a:solidFill>
                <a:srgbClr val="444444"/>
              </a:solidFill>
              <a:latin typeface="Verdana" charset="0"/>
              <a:sym typeface="Verdana" charset="0"/>
            </a:endParaRPr>
          </a:p>
          <a:p>
            <a:pPr marL="331788" indent="-330200">
              <a:lnSpc>
                <a:spcPct val="90000"/>
              </a:lnSpc>
              <a:spcBef>
                <a:spcPts val="600"/>
              </a:spcBef>
              <a:buClr>
                <a:srgbClr val="176D89"/>
              </a:buClr>
              <a:buFont typeface="Times" charset="0"/>
              <a:buChar char="•"/>
            </a:pPr>
            <a:r>
              <a:rPr lang="en-US" sz="1700" dirty="0">
                <a:solidFill>
                  <a:srgbClr val="444444"/>
                </a:solidFill>
                <a:latin typeface="Verdana" charset="0"/>
                <a:cs typeface="Verdana" charset="0"/>
                <a:sym typeface="Verdana" charset="0"/>
              </a:rPr>
              <a:t>Statements made outside of a OGF meeting, mailing list or other function, that are clearly not intended to be input to an OGF activity, group or function, are not subject to these provisions.</a:t>
            </a:r>
            <a:endParaRPr lang="en-US" sz="1700" dirty="0">
              <a:solidFill>
                <a:srgbClr val="444444"/>
              </a:solidFill>
              <a:latin typeface="Verdana" charset="0"/>
              <a:sym typeface="Verdana" charset="0"/>
            </a:endParaRPr>
          </a:p>
          <a:p>
            <a:pPr marL="331788" indent="-330200">
              <a:lnSpc>
                <a:spcPct val="90000"/>
              </a:lnSpc>
              <a:spcBef>
                <a:spcPts val="600"/>
              </a:spcBef>
              <a:buClr>
                <a:srgbClr val="176D89"/>
              </a:buClr>
              <a:buFont typeface="Times" charset="0"/>
              <a:buChar char="•"/>
            </a:pPr>
            <a:r>
              <a:rPr lang="en-US" sz="1700" dirty="0">
                <a:solidFill>
                  <a:srgbClr val="444444"/>
                </a:solidFill>
                <a:latin typeface="Verdana" charset="0"/>
                <a:cs typeface="Verdana" charset="0"/>
                <a:sym typeface="Verdana" charset="0"/>
              </a:rPr>
              <a:t>Excerpt from Appendix B of GFD-C.1: </a:t>
            </a:r>
            <a:r>
              <a:rPr lang="ja-JP" altLang="en-US" sz="1700" dirty="0">
                <a:solidFill>
                  <a:srgbClr val="444444"/>
                </a:solidFill>
                <a:latin typeface="Arial"/>
                <a:cs typeface="Verdana" charset="0"/>
                <a:sym typeface="Verdana" charset="0"/>
              </a:rPr>
              <a:t>”</a:t>
            </a:r>
            <a:r>
              <a:rPr lang="en-US" sz="1700" dirty="0">
                <a:solidFill>
                  <a:srgbClr val="444444"/>
                </a:solidFill>
                <a:latin typeface="Verdana" charset="0"/>
                <a:cs typeface="Verdana" charset="0"/>
                <a:sym typeface="Verdana"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ja-JP" altLang="en-US" sz="1700" dirty="0">
                <a:solidFill>
                  <a:srgbClr val="444444"/>
                </a:solidFill>
                <a:latin typeface="Arial"/>
                <a:cs typeface="Verdana" charset="0"/>
                <a:sym typeface="Verdana" charset="0"/>
              </a:rPr>
              <a:t>”</a:t>
            </a:r>
            <a:endParaRPr lang="en-US" sz="3700" dirty="0"/>
          </a:p>
          <a:p>
            <a:pPr marL="331788" indent="-330200">
              <a:lnSpc>
                <a:spcPct val="90000"/>
              </a:lnSpc>
              <a:spcBef>
                <a:spcPts val="600"/>
              </a:spcBef>
              <a:buClr>
                <a:srgbClr val="176D89"/>
              </a:buClr>
              <a:buFont typeface="Times" charset="0"/>
              <a:buChar char="•"/>
            </a:pPr>
            <a:r>
              <a:rPr lang="en-US" sz="1700" dirty="0">
                <a:latin typeface="Verdana" charset="0"/>
                <a:cs typeface="Verdana" charset="0"/>
                <a:sym typeface="Verdana" charset="0"/>
              </a:rPr>
              <a:t>OGF Intellectual Property Policies are adapted from the IETF Intellectual Property Policies that support the Internet Standards Process.</a:t>
            </a:r>
            <a:endParaRPr lang="en-US" sz="1700" dirty="0">
              <a:latin typeface="Verdana" charset="0"/>
              <a:sym typeface="Verdana"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F7F652D5-9E92-274A-8833-25A5A3C6ECC7}" type="slidenum">
              <a:rPr lang="en-US"/>
              <a:pPr/>
              <a:t>3</a:t>
            </a:fld>
            <a:endParaRPr lang="en-US"/>
          </a:p>
        </p:txBody>
      </p:sp>
      <p:sp>
        <p:nvSpPr>
          <p:cNvPr id="5121" name="Rectangle 1"/>
          <p:cNvSpPr>
            <a:spLocks/>
          </p:cNvSpPr>
          <p:nvPr/>
        </p:nvSpPr>
        <p:spPr bwMode="auto">
          <a:xfrm>
            <a:off x="0" y="1516063"/>
            <a:ext cx="13003213" cy="107950"/>
          </a:xfrm>
          <a:prstGeom prst="rect">
            <a:avLst/>
          </a:prstGeom>
          <a:solidFill>
            <a:schemeClr val="accent1"/>
          </a:soli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US"/>
          </a:p>
        </p:txBody>
      </p:sp>
      <p:sp>
        <p:nvSpPr>
          <p:cNvPr id="5122" name="Rectangle 2"/>
          <p:cNvSpPr>
            <a:spLocks/>
          </p:cNvSpPr>
          <p:nvPr/>
        </p:nvSpPr>
        <p:spPr bwMode="auto">
          <a:xfrm>
            <a:off x="1408113" y="9205913"/>
            <a:ext cx="1968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130000" bIns="63500"/>
          <a:lstStyle/>
          <a:p>
            <a:pPr marL="1588" algn="l">
              <a:spcBef>
                <a:spcPts val="600"/>
              </a:spcBef>
            </a:pPr>
            <a:r>
              <a:rPr lang="en-US" sz="1100" dirty="0">
                <a:solidFill>
                  <a:schemeClr val="tx1"/>
                </a:solidFill>
                <a:latin typeface="Arial" charset="0"/>
                <a:ea typeface="ＭＳ Ｐゴシック" charset="0"/>
                <a:cs typeface="Arial" charset="0"/>
                <a:sym typeface="Arial" charset="0"/>
              </a:rPr>
              <a:t>© </a:t>
            </a:r>
            <a:r>
              <a:rPr lang="en-US" sz="1100" dirty="0" smtClean="0">
                <a:solidFill>
                  <a:schemeClr val="tx1"/>
                </a:solidFill>
                <a:latin typeface="Arial" charset="0"/>
                <a:ea typeface="ＭＳ Ｐゴシック" charset="0"/>
                <a:cs typeface="Arial" charset="0"/>
                <a:sym typeface="Arial" charset="0"/>
              </a:rPr>
              <a:t>2013 </a:t>
            </a:r>
            <a:r>
              <a:rPr lang="en-US" sz="1100" dirty="0">
                <a:solidFill>
                  <a:schemeClr val="tx1"/>
                </a:solidFill>
                <a:latin typeface="Arial" charset="0"/>
                <a:ea typeface="ＭＳ Ｐゴシック" charset="0"/>
                <a:cs typeface="Arial" charset="0"/>
                <a:sym typeface="Arial" charset="0"/>
              </a:rPr>
              <a:t>Open Grid Forum</a:t>
            </a:r>
          </a:p>
        </p:txBody>
      </p:sp>
      <p:sp>
        <p:nvSpPr>
          <p:cNvPr id="5123" name="Rectangle 3"/>
          <p:cNvSpPr>
            <a:spLocks noGrp="1" noChangeArrowheads="1"/>
          </p:cNvSpPr>
          <p:nvPr>
            <p:ph type="title"/>
          </p:nvPr>
        </p:nvSpPr>
        <p:spPr>
          <a:ln/>
        </p:spPr>
        <p:txBody>
          <a:bodyPr rIns="196500"/>
          <a:lstStyle/>
          <a:p>
            <a:pPr marL="65088"/>
            <a:r>
              <a:rPr lang="en-US" dirty="0" smtClean="0"/>
              <a:t>Federated Security Landscape</a:t>
            </a:r>
            <a:endParaRPr lang="en-US" dirty="0"/>
          </a:p>
        </p:txBody>
      </p:sp>
      <p:sp>
        <p:nvSpPr>
          <p:cNvPr id="5124" name="Rectangle 4"/>
          <p:cNvSpPr>
            <a:spLocks noGrp="1" noChangeArrowheads="1"/>
          </p:cNvSpPr>
          <p:nvPr>
            <p:ph type="body" idx="1"/>
          </p:nvPr>
        </p:nvSpPr>
        <p:spPr>
          <a:ln/>
        </p:spPr>
        <p:txBody>
          <a:bodyPr rIns="196500"/>
          <a:lstStyle/>
          <a:p>
            <a:pPr marL="552450"/>
            <a:r>
              <a:rPr lang="en-US" dirty="0" smtClean="0"/>
              <a:t>How do we build infrastructures which make use of federated identity management?</a:t>
            </a:r>
          </a:p>
          <a:p>
            <a:pPr marL="552450"/>
            <a:r>
              <a:rPr lang="en-US" dirty="0" smtClean="0"/>
              <a:t>How do we build federations?</a:t>
            </a:r>
          </a:p>
          <a:p>
            <a:pPr marL="552450"/>
            <a:r>
              <a:rPr lang="en-US" dirty="0" smtClean="0"/>
              <a:t>Are there toolkits? </a:t>
            </a:r>
          </a:p>
          <a:p>
            <a:pPr marL="1120775" lvl="1"/>
            <a:r>
              <a:rPr lang="en-US" dirty="0" smtClean="0"/>
              <a:t>What can they provide</a:t>
            </a:r>
          </a:p>
          <a:p>
            <a:pPr marL="1120775" lvl="1"/>
            <a:r>
              <a:rPr lang="en-US" dirty="0"/>
              <a:t>W</a:t>
            </a:r>
            <a:r>
              <a:rPr lang="en-US" dirty="0" smtClean="0"/>
              <a:t>hat are their limitations?</a:t>
            </a:r>
          </a:p>
          <a:p>
            <a:pPr marL="552450"/>
            <a:r>
              <a:rPr lang="en-US" dirty="0" smtClean="0"/>
              <a:t>What is the role of interoperation?</a:t>
            </a:r>
          </a:p>
          <a:p>
            <a:pPr marL="552450"/>
            <a:r>
              <a:rPr lang="en-US" dirty="0" smtClean="0"/>
              <a:t>What are the needs which need addressing?</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 for today</a:t>
            </a:r>
            <a:endParaRPr lang="en-GB" dirty="0"/>
          </a:p>
        </p:txBody>
      </p:sp>
      <p:sp>
        <p:nvSpPr>
          <p:cNvPr id="3" name="Content Placeholder 2"/>
          <p:cNvSpPr>
            <a:spLocks noGrp="1"/>
          </p:cNvSpPr>
          <p:nvPr>
            <p:ph idx="1"/>
          </p:nvPr>
        </p:nvSpPr>
        <p:spPr/>
        <p:txBody>
          <a:bodyPr/>
          <a:lstStyle/>
          <a:p>
            <a:r>
              <a:rPr lang="en-GB" dirty="0" smtClean="0"/>
              <a:t>Steve Brewer, Jeremy Frey: </a:t>
            </a:r>
            <a:r>
              <a:rPr lang="en-GB" dirty="0" err="1" smtClean="0"/>
              <a:t>ITaaU</a:t>
            </a:r>
            <a:endParaRPr lang="en-GB" dirty="0" smtClean="0"/>
          </a:p>
          <a:p>
            <a:r>
              <a:rPr lang="en-GB" dirty="0" smtClean="0"/>
              <a:t>Jens Jensen: </a:t>
            </a:r>
            <a:r>
              <a:rPr lang="en-GB" dirty="0" err="1" smtClean="0"/>
              <a:t>ConSec</a:t>
            </a:r>
            <a:r>
              <a:rPr lang="en-GB" dirty="0" smtClean="0"/>
              <a:t> – Implementing Security with Contrail and EUDAT</a:t>
            </a:r>
          </a:p>
          <a:p>
            <a:r>
              <a:rPr lang="en-GB" dirty="0" err="1" smtClean="0"/>
              <a:t>SARoNGS</a:t>
            </a:r>
            <a:r>
              <a:rPr lang="en-GB" dirty="0" smtClean="0"/>
              <a:t> discussion? – Mike Jones</a:t>
            </a:r>
          </a:p>
          <a:p>
            <a:r>
              <a:rPr lang="en-GB" dirty="0" smtClean="0"/>
              <a:t>David Chadwick: </a:t>
            </a:r>
            <a:r>
              <a:rPr lang="en-GB" dirty="0" err="1" smtClean="0"/>
              <a:t>Moonshot</a:t>
            </a:r>
            <a:r>
              <a:rPr lang="en-GB" dirty="0" smtClean="0"/>
              <a:t> for </a:t>
            </a:r>
            <a:r>
              <a:rPr lang="en-GB" dirty="0" err="1" smtClean="0"/>
              <a:t>OpenStack</a:t>
            </a:r>
            <a:endParaRPr lang="en-GB" dirty="0" smtClean="0"/>
          </a:p>
          <a:p>
            <a:r>
              <a:rPr lang="en-GB" dirty="0" smtClean="0"/>
              <a:t>Time for discussion?</a:t>
            </a:r>
            <a:endParaRPr lang="en-GB" dirty="0"/>
          </a:p>
        </p:txBody>
      </p:sp>
      <p:sp>
        <p:nvSpPr>
          <p:cNvPr id="4" name="Slide Number Placeholder 3"/>
          <p:cNvSpPr>
            <a:spLocks noGrp="1"/>
          </p:cNvSpPr>
          <p:nvPr>
            <p:ph type="sldNum" sz="quarter" idx="10"/>
          </p:nvPr>
        </p:nvSpPr>
        <p:spPr/>
        <p:txBody>
          <a:bodyPr/>
          <a:lstStyle/>
          <a:p>
            <a:fld id="{731D35AC-D386-F149-BA9C-E4637C2D9592}" type="slidenum">
              <a:rPr lang="en-US" smtClean="0"/>
              <a:pPr/>
              <a:t>4</a:t>
            </a:fld>
            <a:endParaRPr lang="en-US"/>
          </a:p>
        </p:txBody>
      </p:sp>
    </p:spTree>
    <p:extLst>
      <p:ext uri="{BB962C8B-B14F-4D97-AF65-F5344CB8AC3E}">
        <p14:creationId xmlns:p14="http://schemas.microsoft.com/office/powerpoint/2010/main" val="61402808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81EB6E63-A71F-9742-84D7-3197DF3FA3B1}" type="slidenum">
              <a:rPr lang="en-US"/>
              <a:pPr/>
              <a:t>5</a:t>
            </a:fld>
            <a:endParaRPr lang="en-US"/>
          </a:p>
        </p:txBody>
      </p:sp>
      <p:sp>
        <p:nvSpPr>
          <p:cNvPr id="6145" name="Rectangle 1"/>
          <p:cNvSpPr>
            <a:spLocks/>
          </p:cNvSpPr>
          <p:nvPr/>
        </p:nvSpPr>
        <p:spPr bwMode="auto">
          <a:xfrm>
            <a:off x="0" y="1516063"/>
            <a:ext cx="13003213" cy="107950"/>
          </a:xfrm>
          <a:prstGeom prst="rect">
            <a:avLst/>
          </a:prstGeom>
          <a:solidFill>
            <a:schemeClr val="accent1"/>
          </a:solidFill>
          <a:ln>
            <a:noFill/>
          </a:ln>
          <a:extLst>
            <a:ext uri="{91240B29-F687-4F45-9708-019B960494DF}">
              <a14:hiddenLine xmlns:a14="http://schemas.microsoft.com/office/drawing/2010/main" w="9525" cap="flat">
                <a:solidFill>
                  <a:schemeClr val="tx1"/>
                </a:solidFill>
                <a:miter lim="800000"/>
                <a:headEnd type="none" w="med" len="med"/>
                <a:tailEnd type="none" w="med" len="med"/>
              </a14:hiddenLine>
            </a:ext>
          </a:extLst>
        </p:spPr>
        <p:txBody>
          <a:bodyPr lIns="0" tIns="0" rIns="0" bIns="0"/>
          <a:lstStyle/>
          <a:p>
            <a:endParaRPr lang="en-US"/>
          </a:p>
        </p:txBody>
      </p:sp>
      <p:sp>
        <p:nvSpPr>
          <p:cNvPr id="6146" name="Rectangle 2"/>
          <p:cNvSpPr>
            <a:spLocks/>
          </p:cNvSpPr>
          <p:nvPr/>
        </p:nvSpPr>
        <p:spPr bwMode="auto">
          <a:xfrm>
            <a:off x="1408113" y="9205913"/>
            <a:ext cx="1968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130000" bIns="63500"/>
          <a:lstStyle/>
          <a:p>
            <a:pPr marL="1588" algn="l">
              <a:spcBef>
                <a:spcPts val="600"/>
              </a:spcBef>
            </a:pPr>
            <a:r>
              <a:rPr lang="en-US" sz="1100" dirty="0">
                <a:solidFill>
                  <a:schemeClr val="tx1"/>
                </a:solidFill>
                <a:latin typeface="Arial" charset="0"/>
                <a:ea typeface="ＭＳ Ｐゴシック" charset="0"/>
                <a:cs typeface="Arial" charset="0"/>
                <a:sym typeface="Arial" charset="0"/>
              </a:rPr>
              <a:t>© </a:t>
            </a:r>
            <a:r>
              <a:rPr lang="en-US" sz="1100" dirty="0" smtClean="0">
                <a:solidFill>
                  <a:schemeClr val="tx1"/>
                </a:solidFill>
                <a:latin typeface="Arial" charset="0"/>
                <a:ea typeface="ＭＳ Ｐゴシック" charset="0"/>
                <a:cs typeface="Arial" charset="0"/>
                <a:sym typeface="Arial" charset="0"/>
              </a:rPr>
              <a:t>2013 </a:t>
            </a:r>
            <a:r>
              <a:rPr lang="en-US" sz="1100" dirty="0">
                <a:solidFill>
                  <a:schemeClr val="tx1"/>
                </a:solidFill>
                <a:latin typeface="Arial" charset="0"/>
                <a:ea typeface="ＭＳ Ｐゴシック" charset="0"/>
                <a:cs typeface="Arial" charset="0"/>
                <a:sym typeface="Arial" charset="0"/>
              </a:rPr>
              <a:t>Open Grid Forum</a:t>
            </a:r>
          </a:p>
        </p:txBody>
      </p:sp>
      <p:sp>
        <p:nvSpPr>
          <p:cNvPr id="6147" name="Rectangle 3"/>
          <p:cNvSpPr>
            <a:spLocks noGrp="1" noChangeArrowheads="1"/>
          </p:cNvSpPr>
          <p:nvPr>
            <p:ph type="title"/>
          </p:nvPr>
        </p:nvSpPr>
        <p:spPr>
          <a:ln/>
        </p:spPr>
        <p:txBody>
          <a:bodyPr rIns="196500"/>
          <a:lstStyle/>
          <a:p>
            <a:pPr marL="65088"/>
            <a:r>
              <a:rPr lang="en-US"/>
              <a:t>Full OGF Copyright Statement</a:t>
            </a:r>
          </a:p>
        </p:txBody>
      </p:sp>
      <p:sp>
        <p:nvSpPr>
          <p:cNvPr id="6148" name="Rectangle 4"/>
          <p:cNvSpPr>
            <a:spLocks noGrp="1" noChangeArrowheads="1"/>
          </p:cNvSpPr>
          <p:nvPr>
            <p:ph type="body" idx="1"/>
          </p:nvPr>
        </p:nvSpPr>
        <p:spPr>
          <a:xfrm>
            <a:off x="760413" y="1898650"/>
            <a:ext cx="11468100" cy="7277100"/>
          </a:xfrm>
          <a:ln/>
        </p:spPr>
        <p:txBody>
          <a:bodyPr rIns="196500"/>
          <a:lstStyle/>
          <a:p>
            <a:pPr>
              <a:lnSpc>
                <a:spcPct val="90000"/>
              </a:lnSpc>
              <a:spcBef>
                <a:spcPct val="0"/>
              </a:spcBef>
            </a:pPr>
            <a:r>
              <a:rPr lang="en-US" sz="2400" dirty="0"/>
              <a:t>Copyright </a:t>
            </a:r>
            <a:r>
              <a:rPr lang="en-US" sz="2400" dirty="0" smtClean="0"/>
              <a:t> © 2013 Open </a:t>
            </a:r>
            <a:r>
              <a:rPr lang="en-US" sz="2400" dirty="0"/>
              <a:t>Grid </a:t>
            </a:r>
            <a:r>
              <a:rPr lang="en-US" sz="2400" dirty="0" smtClean="0"/>
              <a:t>Forum. </a:t>
            </a:r>
            <a:r>
              <a:rPr lang="en-US" sz="2400" dirty="0"/>
              <a:t>All Rights Reserved. </a:t>
            </a:r>
          </a:p>
          <a:p>
            <a:pPr>
              <a:lnSpc>
                <a:spcPct val="90000"/>
              </a:lnSpc>
            </a:pPr>
            <a:endParaRPr lang="en-US" sz="2400" dirty="0"/>
          </a:p>
          <a:p>
            <a:pPr>
              <a:lnSpc>
                <a:spcPct val="90000"/>
              </a:lnSpc>
            </a:pPr>
            <a:r>
              <a:rPr lang="en-US" sz="24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as references to the derived portions on all such copies and derivative works. The published OGF document from which such works are derived, however, may not be modified in any way, such as by removing the copyright notice or references to the OGF or other organizations, except as needed for the purpose of developing new or updated OGF documents in conformance with the procedures defined in the OGF Document Process, or as required to translate it into languages other than English. OGF, with the approval of its board, may remove this restriction for inclusion of OGF document content for the purpose of producing standards in cooperation with other international standards bodies. </a:t>
            </a:r>
          </a:p>
          <a:p>
            <a:pPr>
              <a:lnSpc>
                <a:spcPct val="90000"/>
              </a:lnSpc>
            </a:pPr>
            <a:endParaRPr lang="en-US" sz="2400" dirty="0"/>
          </a:p>
          <a:p>
            <a:pPr>
              <a:lnSpc>
                <a:spcPct val="90000"/>
              </a:lnSpc>
            </a:pPr>
            <a:r>
              <a:rPr lang="en-US" sz="2400" dirty="0"/>
              <a:t>The limited permissions granted above are perpetual and will not be revoked by the OGF or its successors or assignees.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 Title Slide">
  <a:themeElements>
    <a:clrScheme name="">
      <a:dk1>
        <a:srgbClr val="000000"/>
      </a:dk1>
      <a:lt1>
        <a:srgbClr val="FFFFFF"/>
      </a:lt1>
      <a:dk2>
        <a:srgbClr val="000000"/>
      </a:dk2>
      <a:lt2>
        <a:srgbClr val="808080"/>
      </a:lt2>
      <a:accent1>
        <a:srgbClr val="5DAD41"/>
      </a:accent1>
      <a:accent2>
        <a:srgbClr val="333399"/>
      </a:accent2>
      <a:accent3>
        <a:srgbClr val="FFFFFF"/>
      </a:accent3>
      <a:accent4>
        <a:srgbClr val="000000"/>
      </a:accent4>
      <a:accent5>
        <a:srgbClr val="B6D3B0"/>
      </a:accent5>
      <a:accent6>
        <a:srgbClr val="2D2D8A"/>
      </a:accent6>
      <a:hlink>
        <a:srgbClr val="009999"/>
      </a:hlink>
      <a:folHlink>
        <a:srgbClr val="99CC00"/>
      </a:folHlink>
    </a:clrScheme>
    <a:fontScheme name="Default - Title Slide">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white">
  <a:themeElements>
    <a:clrScheme name="">
      <a:dk1>
        <a:srgbClr val="000000"/>
      </a:dk1>
      <a:lt1>
        <a:srgbClr val="FFFFFF"/>
      </a:lt1>
      <a:dk2>
        <a:srgbClr val="000000"/>
      </a:dk2>
      <a:lt2>
        <a:srgbClr val="808080"/>
      </a:lt2>
      <a:accent1>
        <a:srgbClr val="5DAD41"/>
      </a:accent1>
      <a:accent2>
        <a:srgbClr val="333399"/>
      </a:accent2>
      <a:accent3>
        <a:srgbClr val="FFFFFF"/>
      </a:accent3>
      <a:accent4>
        <a:srgbClr val="000000"/>
      </a:accent4>
      <a:accent5>
        <a:srgbClr val="B6D3B0"/>
      </a:accent5>
      <a:accent6>
        <a:srgbClr val="2D2D8A"/>
      </a:accent6>
      <a:hlink>
        <a:srgbClr val="009999"/>
      </a:hlink>
      <a:folHlink>
        <a:srgbClr val="99CC00"/>
      </a:folHlink>
    </a:clrScheme>
    <a:fontScheme name="Title &amp; Bullets white">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1546</TotalTime>
  <Pages>0</Pages>
  <Words>757</Words>
  <Characters>0</Characters>
  <Application>Microsoft Office PowerPoint</Application>
  <PresentationFormat>Custom</PresentationFormat>
  <Lines>0</Lines>
  <Paragraphs>43</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Default - Title Slide</vt:lpstr>
      <vt:lpstr>Title &amp; Bullets white</vt:lpstr>
      <vt:lpstr>OGF Working Group Sessions  Security Area – FEDSEC</vt:lpstr>
      <vt:lpstr>OGF IPR Policies Apply</vt:lpstr>
      <vt:lpstr>Federated Security Landscape</vt:lpstr>
      <vt:lpstr>Agenda for today</vt:lpstr>
      <vt:lpstr>Full OGF Copyright Statement</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OGF Presentation Template  2012</dc:title>
  <dc:creator>Jensen, Jens (STFC,RAL,SC)</dc:creator>
  <dc:description>Copyright (c) 2012 Open Grid Forum</dc:description>
  <cp:lastModifiedBy>Jensen, Jens (STFC,RAL,SC)</cp:lastModifiedBy>
  <cp:revision>13</cp:revision>
  <dcterms:modified xsi:type="dcterms:W3CDTF">2014-01-16T14:50:43Z</dcterms:modified>
</cp:coreProperties>
</file>