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D41"/>
    <a:srgbClr val="1E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60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4D485A-3668-BB40-BA64-F95C2F0E8EA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17252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FA82EA8-F59F-1E45-ADF8-2DACF8E7F69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53674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Chin: “The</a:t>
            </a:r>
            <a:r>
              <a:rPr lang="en-US" baseline="0" dirty="0" smtClean="0"/>
              <a:t> NSA </a:t>
            </a:r>
            <a:r>
              <a:rPr lang="en-US" baseline="0" dirty="0" err="1" smtClean="0"/>
              <a:t>signalling</a:t>
            </a:r>
            <a:r>
              <a:rPr lang="en-US" baseline="0" dirty="0" smtClean="0"/>
              <a:t> plane topology does not need to be congruent with data plane topology”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82EA8-F59F-1E45-ADF8-2DACF8E7F69A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750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600" smtClean="0"/>
              <a:t>© 2006 Open Grid Forum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/>
              <a:t>Titelmasterformat durch Klicken bearbeiten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8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0019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5F9D6-0F9C-2948-9F65-B1FDA3963B6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47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BC0B7-5E34-B246-8E2D-E4312CE7693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2850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F626A-9994-034F-8756-2DE38F4B8A7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002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B6FA3-F02A-0B48-B87A-5BECC2189FE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6522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1A610-F93F-7440-840F-C3F51E9B744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578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64409-9E72-174E-B635-0EA0E9CE4F7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86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C70E-8DBE-644A-B049-79774D497E0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55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61A7D-9C09-C140-9D10-A1B0AB1CD17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311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EB70D-60E5-2D42-BAA2-BB5C678D54B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654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F4FF4-896B-4E48-A990-1E2D13507EE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443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40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0C64383-9E4F-FE4F-AA62-276074B2812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solidFill>
            <a:srgbClr val="5DAD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None/>
              <a:defRPr/>
            </a:pPr>
            <a:endParaRPr lang="ja-JP" altLang="en-US" sz="2800" smtClean="0">
              <a:solidFill>
                <a:schemeClr val="bg1"/>
              </a:solidFill>
              <a:cs typeface="+mn-cs"/>
            </a:endParaRP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Titelmasterformat durch Klicken bearbeiten</a:t>
            </a:r>
          </a:p>
        </p:txBody>
      </p:sp>
      <p:sp>
        <p:nvSpPr>
          <p:cNvPr id="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Textmasterformate durch Klicken bearbeiten</a:t>
            </a:r>
          </a:p>
          <a:p>
            <a:pPr lvl="1"/>
            <a:r>
              <a:rPr lang="en-US" altLang="ja-JP"/>
              <a:t>Zweite Ebene</a:t>
            </a:r>
          </a:p>
          <a:p>
            <a:pPr lvl="2"/>
            <a:r>
              <a:rPr lang="en-US" altLang="ja-JP"/>
              <a:t>Dritte Ebene</a:t>
            </a:r>
          </a:p>
          <a:p>
            <a:pPr lvl="3"/>
            <a:r>
              <a:rPr lang="en-US" altLang="ja-JP"/>
              <a:t>Vierte Ebene</a:t>
            </a:r>
          </a:p>
          <a:p>
            <a:pPr lvl="4"/>
            <a:r>
              <a:rPr lang="en-US" altLang="ja-JP"/>
              <a:t>Fünfte Ebene</a:t>
            </a:r>
          </a:p>
        </p:txBody>
      </p:sp>
      <p:sp>
        <p:nvSpPr>
          <p:cNvPr id="1030" name="Text Box 21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600" smtClean="0"/>
              <a:t>© 2006 Open Grid Forum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9" r:id="rId1"/>
    <p:sldLayoutId id="2147484669" r:id="rId2"/>
    <p:sldLayoutId id="2147484670" r:id="rId3"/>
    <p:sldLayoutId id="2147484671" r:id="rId4"/>
    <p:sldLayoutId id="2147484672" r:id="rId5"/>
    <p:sldLayoutId id="2147484673" r:id="rId6"/>
    <p:sldLayoutId id="2147484674" r:id="rId7"/>
    <p:sldLayoutId id="2147484675" r:id="rId8"/>
    <p:sldLayoutId id="2147484676" r:id="rId9"/>
    <p:sldLayoutId id="2147484677" r:id="rId10"/>
    <p:sldLayoutId id="214748467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447800" y="2708275"/>
            <a:ext cx="7696200" cy="1143000"/>
          </a:xfrm>
        </p:spPr>
        <p:txBody>
          <a:bodyPr/>
          <a:lstStyle/>
          <a:p>
            <a:pPr eaLnBrk="1" hangingPunct="1"/>
            <a:r>
              <a:rPr lang="en-US" altLang="ja-JP">
                <a:latin typeface="Arial" charset="0"/>
                <a:ea typeface="ＭＳ Ｐゴシック" charset="0"/>
              </a:rPr>
              <a:t>Topology Exchange Questions</a:t>
            </a:r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altLang="ja-JP">
                <a:latin typeface="Arial" charset="0"/>
                <a:ea typeface="ＭＳ Ｐゴシック" charset="0"/>
              </a:rPr>
              <a:t>NORDUnet, Uppsala</a:t>
            </a:r>
          </a:p>
        </p:txBody>
      </p:sp>
      <p:sp>
        <p:nvSpPr>
          <p:cNvPr id="4" name="Rectangle 10"/>
          <p:cNvSpPr txBox="1">
            <a:spLocks noChangeArrowheads="1"/>
          </p:cNvSpPr>
          <p:nvPr/>
        </p:nvSpPr>
        <p:spPr bwMode="auto">
          <a:xfrm>
            <a:off x="1524000" y="4857750"/>
            <a:ext cx="762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Times" pitchFamily="18" charset="0"/>
              <a:buNone/>
              <a:defRPr/>
            </a:pPr>
            <a:r>
              <a:rPr lang="en-US" altLang="ja-JP" sz="2000" kern="0" dirty="0">
                <a:latin typeface="+mn-lt"/>
                <a:ea typeface="+mn-ea"/>
                <a:cs typeface="+mn-cs"/>
              </a:rPr>
              <a:t>Freek Dijkstra, 22 Sep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8134672" cy="5112568"/>
          </a:xfrm>
        </p:spPr>
        <p:txBody>
          <a:bodyPr/>
          <a:lstStyle/>
          <a:p>
            <a:r>
              <a:rPr lang="en-US" dirty="0"/>
              <a:t>How to handle different policies for different </a:t>
            </a:r>
            <a:r>
              <a:rPr lang="en-US" dirty="0" smtClean="0"/>
              <a:t>users?</a:t>
            </a:r>
            <a:endParaRPr lang="en-US" dirty="0"/>
          </a:p>
          <a:p>
            <a:pPr lvl="1"/>
            <a:r>
              <a:rPr lang="en-US" sz="1800" dirty="0" smtClean="0"/>
              <a:t>No </a:t>
            </a:r>
            <a:r>
              <a:rPr lang="en-US" sz="1800" dirty="0"/>
              <a:t>policy distribution: every client sees the same </a:t>
            </a:r>
            <a:r>
              <a:rPr lang="en-US" sz="1800" dirty="0" smtClean="0"/>
              <a:t>topology</a:t>
            </a:r>
          </a:p>
          <a:p>
            <a:pPr lvl="1"/>
            <a:r>
              <a:rPr lang="en-US" sz="1800" dirty="0" smtClean="0"/>
              <a:t>Policies </a:t>
            </a:r>
            <a:r>
              <a:rPr lang="en-US" sz="1800" dirty="0"/>
              <a:t>are mentioned in the </a:t>
            </a:r>
            <a:r>
              <a:rPr lang="en-US" sz="1800" dirty="0" smtClean="0"/>
              <a:t>topology; every </a:t>
            </a:r>
            <a:r>
              <a:rPr lang="en-US" sz="1800" dirty="0"/>
              <a:t>clients receives the same topology information.</a:t>
            </a:r>
          </a:p>
          <a:p>
            <a:pPr lvl="1"/>
            <a:r>
              <a:rPr lang="en-US" sz="1800" dirty="0" smtClean="0"/>
              <a:t>Each </a:t>
            </a:r>
            <a:r>
              <a:rPr lang="en-US" sz="1800" dirty="0" err="1"/>
              <a:t>neighbour</a:t>
            </a:r>
            <a:r>
              <a:rPr lang="en-US" sz="1800" dirty="0"/>
              <a:t> may receive a custom topology. Redistribution to their </a:t>
            </a:r>
            <a:r>
              <a:rPr lang="en-US" sz="1800" dirty="0" err="1"/>
              <a:t>neighbours</a:t>
            </a:r>
            <a:r>
              <a:rPr lang="en-US" sz="1800" dirty="0"/>
              <a:t> is allowed.</a:t>
            </a:r>
          </a:p>
          <a:p>
            <a:pPr lvl="1"/>
            <a:r>
              <a:rPr lang="en-US" sz="1800" dirty="0" smtClean="0"/>
              <a:t>Every client receives </a:t>
            </a:r>
            <a:r>
              <a:rPr lang="en-US" sz="1800" dirty="0"/>
              <a:t>a custom topology. Redistribution is not allowed.</a:t>
            </a:r>
          </a:p>
          <a:p>
            <a:r>
              <a:rPr lang="en-US" dirty="0"/>
              <a:t>Are data plane and control plane </a:t>
            </a:r>
            <a:r>
              <a:rPr lang="en-US" dirty="0" smtClean="0"/>
              <a:t>congruent?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ame topology (in-band message exchange)</a:t>
            </a:r>
          </a:p>
          <a:p>
            <a:pPr lvl="1"/>
            <a:r>
              <a:rPr lang="en-US" sz="2000" dirty="0"/>
              <a:t>NSA </a:t>
            </a:r>
            <a:r>
              <a:rPr lang="en-US" sz="2000" dirty="0" err="1"/>
              <a:t>neighbours</a:t>
            </a:r>
            <a:r>
              <a:rPr lang="en-US" sz="2000" dirty="0"/>
              <a:t> may be different from data plane </a:t>
            </a:r>
            <a:r>
              <a:rPr lang="en-US" sz="2000" dirty="0" err="1" smtClean="0"/>
              <a:t>neighbours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6F626A-9994-034F-8756-2DE38F4B8A7E}" type="slidenum">
              <a:rPr lang="ja-JP" altLang="en-US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273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7384"/>
            <a:ext cx="7772400" cy="1143000"/>
          </a:xfrm>
        </p:spPr>
        <p:txBody>
          <a:bodyPr/>
          <a:lstStyle/>
          <a:p>
            <a:r>
              <a:rPr lang="en-US" sz="3200" dirty="0"/>
              <a:t>How to handle different policies for different </a:t>
            </a:r>
            <a:r>
              <a:rPr lang="en-US" sz="3200" dirty="0" smtClean="0"/>
              <a:t>users?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316288" cy="25922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No </a:t>
            </a:r>
            <a:r>
              <a:rPr lang="en-US" sz="2000" dirty="0"/>
              <a:t>policy distribution: every client sees the same </a:t>
            </a:r>
            <a:r>
              <a:rPr lang="en-US" sz="2000" dirty="0" smtClean="0"/>
              <a:t>topology.</a:t>
            </a:r>
            <a:endParaRPr lang="en-US" sz="2000" dirty="0"/>
          </a:p>
          <a:p>
            <a:r>
              <a:rPr lang="en-US" sz="1400" dirty="0" smtClean="0"/>
              <a:t>Policies </a:t>
            </a:r>
            <a:r>
              <a:rPr lang="en-US" sz="1400" dirty="0"/>
              <a:t>are enforced after a request is made, they are unknown </a:t>
            </a:r>
            <a:r>
              <a:rPr lang="en-US" sz="1400" dirty="0" smtClean="0"/>
              <a:t>beforehand</a:t>
            </a:r>
          </a:p>
          <a:p>
            <a:r>
              <a:rPr lang="en-US" sz="1400" dirty="0" smtClean="0"/>
              <a:t>Users </a:t>
            </a:r>
            <a:r>
              <a:rPr lang="en-US" sz="1400" dirty="0"/>
              <a:t>have little control which path is chosen; this may limit some business models (fees can be handled between (control plane) </a:t>
            </a:r>
            <a:r>
              <a:rPr lang="en-US" sz="1400" dirty="0" err="1"/>
              <a:t>neighbours</a:t>
            </a:r>
            <a:r>
              <a:rPr lang="en-US" sz="1400" dirty="0"/>
              <a:t> only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Topology </a:t>
            </a:r>
            <a:r>
              <a:rPr lang="en-US" sz="1400" dirty="0"/>
              <a:t>information is short, and can be </a:t>
            </a:r>
            <a:r>
              <a:rPr lang="en-US" sz="1400" dirty="0" smtClean="0"/>
              <a:t>redistributed</a:t>
            </a:r>
            <a:endParaRPr lang="en-US" sz="16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0208" y="1196752"/>
            <a:ext cx="4316288" cy="25922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Policies are mentioned in the topology; every clients receives the same topology information.</a:t>
            </a:r>
          </a:p>
          <a:p>
            <a:r>
              <a:rPr lang="en-US" sz="1400" dirty="0" smtClean="0"/>
              <a:t>May be generic policy only: e.g</a:t>
            </a:r>
            <a:r>
              <a:rPr lang="en-US" sz="1400" dirty="0"/>
              <a:t>. 'transit allowed', 'local users only', 'need prior agreement for </a:t>
            </a:r>
            <a:r>
              <a:rPr lang="en-US" sz="1400" dirty="0" smtClean="0"/>
              <a:t>access’</a:t>
            </a:r>
          </a:p>
          <a:p>
            <a:r>
              <a:rPr lang="en-US" sz="1400" dirty="0" smtClean="0"/>
              <a:t>Policy </a:t>
            </a:r>
            <a:r>
              <a:rPr lang="en-US" sz="1400" dirty="0"/>
              <a:t>is made </a:t>
            </a:r>
            <a:r>
              <a:rPr lang="en-US" sz="1400" dirty="0" smtClean="0"/>
              <a:t>public</a:t>
            </a:r>
          </a:p>
          <a:p>
            <a:r>
              <a:rPr lang="en-US" sz="1400" dirty="0" smtClean="0"/>
              <a:t>Topology </a:t>
            </a:r>
            <a:r>
              <a:rPr lang="en-US" sz="1400" dirty="0"/>
              <a:t>information can be </a:t>
            </a:r>
            <a:r>
              <a:rPr lang="en-US" sz="1400" dirty="0" smtClean="0"/>
              <a:t>redistributed</a:t>
            </a:r>
          </a:p>
          <a:p>
            <a:r>
              <a:rPr lang="en-US" sz="1400" dirty="0" smtClean="0"/>
              <a:t>Users </a:t>
            </a:r>
            <a:r>
              <a:rPr lang="en-US" sz="1400" dirty="0"/>
              <a:t>have some control which path is chosen</a:t>
            </a:r>
            <a:r>
              <a:rPr lang="en-US" sz="14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96F626A-9994-034F-8756-2DE38F4B8A7E}" type="slidenum">
              <a:rPr lang="ja-JP" altLang="en-US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79512" y="3933056"/>
            <a:ext cx="431628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000" dirty="0"/>
              <a:t>Each </a:t>
            </a:r>
            <a:r>
              <a:rPr lang="en-US" sz="2000" dirty="0" err="1"/>
              <a:t>neighbour</a:t>
            </a:r>
            <a:r>
              <a:rPr lang="en-US" sz="2000" dirty="0"/>
              <a:t> may receive a custom topology. Redistribution to their </a:t>
            </a:r>
            <a:r>
              <a:rPr lang="en-US" sz="2000" dirty="0" err="1"/>
              <a:t>neighbours</a:t>
            </a:r>
            <a:r>
              <a:rPr lang="en-US" sz="2000" dirty="0"/>
              <a:t> is allowed.</a:t>
            </a:r>
          </a:p>
          <a:p>
            <a:r>
              <a:rPr lang="en-US" sz="1600" dirty="0" smtClean="0"/>
              <a:t>Users </a:t>
            </a:r>
            <a:r>
              <a:rPr lang="en-US" sz="1600" dirty="0"/>
              <a:t>have limited control which path is </a:t>
            </a:r>
            <a:r>
              <a:rPr lang="en-US" sz="1600" dirty="0" smtClean="0"/>
              <a:t>chosen</a:t>
            </a:r>
          </a:p>
          <a:p>
            <a:r>
              <a:rPr lang="en-US" sz="1600" dirty="0" smtClean="0"/>
              <a:t>This </a:t>
            </a:r>
            <a:r>
              <a:rPr lang="en-US" sz="1600" dirty="0"/>
              <a:t>is very similar to how BGP works</a:t>
            </a:r>
            <a:endParaRPr lang="en-US" sz="16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720208" y="3933056"/>
            <a:ext cx="431628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Every client receives a custom topology. Redistribution is not allowed.</a:t>
            </a:r>
          </a:p>
          <a:p>
            <a:r>
              <a:rPr lang="en-US" sz="1600" dirty="0" smtClean="0"/>
              <a:t>Topologies </a:t>
            </a:r>
            <a:r>
              <a:rPr lang="en-US" sz="1600" dirty="0"/>
              <a:t>can't be distributed hop-by-hop (pointers can). Requires full mesh for distribution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Most </a:t>
            </a:r>
            <a:r>
              <a:rPr lang="en-US" sz="1600" dirty="0"/>
              <a:t>flexible, but least scalable option</a:t>
            </a:r>
            <a:endParaRPr lang="en-US" sz="1600" dirty="0" smtClean="0"/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4644008" y="1196752"/>
            <a:ext cx="0" cy="5472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07504" y="3933056"/>
            <a:ext cx="8964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3681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5832648" cy="1143000"/>
          </a:xfrm>
        </p:spPr>
        <p:txBody>
          <a:bodyPr/>
          <a:lstStyle/>
          <a:p>
            <a:r>
              <a:rPr lang="en-US" sz="3200" dirty="0" smtClean="0"/>
              <a:t>Are data </a:t>
            </a:r>
            <a:r>
              <a:rPr lang="en-US" sz="3200" dirty="0"/>
              <a:t>plane and control plane c</a:t>
            </a:r>
            <a:r>
              <a:rPr lang="en-US" sz="3200" dirty="0" smtClean="0"/>
              <a:t>ongruent?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720" y="1524000"/>
            <a:ext cx="424428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Same topology</a:t>
            </a:r>
          </a:p>
          <a:p>
            <a:r>
              <a:rPr lang="en-US" sz="2000" dirty="0"/>
              <a:t>allows in-band distribution of topology or topology </a:t>
            </a:r>
            <a:r>
              <a:rPr lang="en-US" sz="2000" dirty="0" smtClean="0"/>
              <a:t>pointers</a:t>
            </a:r>
          </a:p>
          <a:p>
            <a:r>
              <a:rPr lang="en-US" sz="2000" dirty="0" smtClean="0"/>
              <a:t>disallows </a:t>
            </a:r>
            <a:r>
              <a:rPr lang="en-US" sz="2000" dirty="0"/>
              <a:t>tree </a:t>
            </a:r>
            <a:r>
              <a:rPr lang="en-US" sz="2000" dirty="0" smtClean="0"/>
              <a:t>model</a:t>
            </a:r>
          </a:p>
          <a:p>
            <a:r>
              <a:rPr lang="en-US" sz="2000" dirty="0" smtClean="0"/>
              <a:t>can re-use local </a:t>
            </a:r>
            <a:r>
              <a:rPr lang="en-US" sz="2000" dirty="0"/>
              <a:t>trust </a:t>
            </a:r>
            <a:r>
              <a:rPr lang="en-US" sz="2000" dirty="0" smtClean="0"/>
              <a:t>relations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6" y="1524000"/>
            <a:ext cx="424428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NSA </a:t>
            </a:r>
            <a:r>
              <a:rPr lang="en-US" dirty="0" err="1" smtClean="0"/>
              <a:t>neighbours</a:t>
            </a:r>
            <a:r>
              <a:rPr lang="en-US" dirty="0" smtClean="0"/>
              <a:t> may be different from data plane </a:t>
            </a:r>
            <a:r>
              <a:rPr lang="en-US" dirty="0" err="1" smtClean="0"/>
              <a:t>neighbours</a:t>
            </a:r>
            <a:endParaRPr lang="en-US" dirty="0" smtClean="0"/>
          </a:p>
          <a:p>
            <a:r>
              <a:rPr lang="en-US" sz="2000" dirty="0"/>
              <a:t>allows for brokers/proxy server, i.e. delegated control, such as common for virtual </a:t>
            </a:r>
            <a:r>
              <a:rPr lang="en-US" sz="2000" dirty="0" err="1" smtClean="0"/>
              <a:t>organisations</a:t>
            </a:r>
            <a:r>
              <a:rPr lang="en-US" sz="2000" dirty="0" smtClean="0"/>
              <a:t> (e.g. LHCONE)</a:t>
            </a:r>
          </a:p>
          <a:p>
            <a:r>
              <a:rPr lang="en-US" sz="2000" dirty="0" smtClean="0"/>
              <a:t>allows tree model</a:t>
            </a:r>
          </a:p>
          <a:p>
            <a:r>
              <a:rPr lang="en-US" sz="2000" dirty="0"/>
              <a:t>requires third party </a:t>
            </a:r>
            <a:r>
              <a:rPr lang="en-US" sz="2000" dirty="0" smtClean="0"/>
              <a:t>PKI</a:t>
            </a:r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011A610-F93F-7440-840F-C3F51E9B7444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4644008" y="1196752"/>
            <a:ext cx="0" cy="5472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63085944"/>
      </p:ext>
    </p:extLst>
  </p:cSld>
  <p:clrMapOvr>
    <a:masterClrMapping/>
  </p:clrMapOvr>
</p:sld>
</file>

<file path=ppt/theme/theme1.xml><?xml version="1.0" encoding="utf-8"?>
<a:theme xmlns:a="http://schemas.openxmlformats.org/drawingml/2006/main" name="OGF PowerPoint Template v1.5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5DAD41"/>
      </a:accent1>
      <a:accent2>
        <a:srgbClr val="176D89"/>
      </a:accent2>
      <a:accent3>
        <a:srgbClr val="FFFFFF"/>
      </a:accent3>
      <a:accent4>
        <a:srgbClr val="000000"/>
      </a:accent4>
      <a:accent5>
        <a:srgbClr val="B6D3B0"/>
      </a:accent5>
      <a:accent6>
        <a:srgbClr val="14627C"/>
      </a:accent6>
      <a:hlink>
        <a:srgbClr val="009999"/>
      </a:hlink>
      <a:folHlink>
        <a:srgbClr val="99CC00"/>
      </a:folHlink>
    </a:clrScheme>
    <a:fontScheme name="OGF PowerPoint Template v1.5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GF PowerPoint Template v1.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OGF PowerPoint Template v1.5</Template>
  <TotalTime>7583</TotalTime>
  <Words>394</Words>
  <Application>Microsoft Macintosh PowerPoint</Application>
  <PresentationFormat>On-screen Show (4:3)</PresentationFormat>
  <Paragraphs>42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OGF PowerPoint Template v1.5</vt:lpstr>
      <vt:lpstr>Topology Exchange Questions</vt:lpstr>
      <vt:lpstr>Two main questions</vt:lpstr>
      <vt:lpstr>How to handle different policies for different users?</vt:lpstr>
      <vt:lpstr>Are data plane and control plane congruent?</vt:lpstr>
    </vt:vector>
  </TitlesOfParts>
  <Company>DANTE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</dc:creator>
  <cp:lastModifiedBy>Freek Dijkstra</cp:lastModifiedBy>
  <cp:revision>382</cp:revision>
  <cp:lastPrinted>2006-08-17T17:55:00Z</cp:lastPrinted>
  <dcterms:created xsi:type="dcterms:W3CDTF">2009-03-03T10:05:42Z</dcterms:created>
  <dcterms:modified xsi:type="dcterms:W3CDTF">2014-09-22T11:40:50Z</dcterms:modified>
</cp:coreProperties>
</file>