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sldIdLst>
    <p:sldId id="270" r:id="rId3"/>
    <p:sldId id="271" r:id="rId4"/>
    <p:sldId id="284" r:id="rId5"/>
    <p:sldId id="285" r:id="rId6"/>
    <p:sldId id="286" r:id="rId7"/>
    <p:sldId id="283" r:id="rId8"/>
  </p:sldIdLst>
  <p:sldSz cx="13004800" cy="9753600"/>
  <p:notesSz cx="6858000" cy="9144000"/>
  <p:defaultTextStyle>
    <a:defPPr>
      <a:defRPr lang="en-US"/>
    </a:defPPr>
    <a:lvl1pPr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82" y="60"/>
      </p:cViewPr>
      <p:guideLst>
        <p:guide orient="horz" pos="3072"/>
        <p:guide pos="4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B493C431-D398-5949-B859-374DCE1E764B}" type="slidenum">
              <a:rPr lang="en-US"/>
              <a:pPr/>
              <a:t>‹#›</a:t>
            </a:fld>
            <a:endParaRPr lang="en-US"/>
          </a:p>
        </p:txBody>
      </p:sp>
    </p:spTree>
    <p:extLst>
      <p:ext uri="{BB962C8B-B14F-4D97-AF65-F5344CB8AC3E}">
        <p14:creationId xmlns="" xmlns:p14="http://schemas.microsoft.com/office/powerpoint/2010/main" val="39942251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735FC55-70AC-9749-B846-90C3CEC58BF1}" type="slidenum">
              <a:rPr lang="en-US"/>
              <a:pPr/>
              <a:t>‹#›</a:t>
            </a:fld>
            <a:endParaRPr lang="en-US"/>
          </a:p>
        </p:txBody>
      </p:sp>
    </p:spTree>
    <p:extLst>
      <p:ext uri="{BB962C8B-B14F-4D97-AF65-F5344CB8AC3E}">
        <p14:creationId xmlns="" xmlns:p14="http://schemas.microsoft.com/office/powerpoint/2010/main" val="29878446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53650" y="3060700"/>
            <a:ext cx="2927350" cy="389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060700"/>
            <a:ext cx="8629650" cy="389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5583AD1-0498-E844-B2A8-D4A7BD9113FB}" type="slidenum">
              <a:rPr lang="en-US"/>
              <a:pPr/>
              <a:t>‹#›</a:t>
            </a:fld>
            <a:endParaRPr lang="en-US"/>
          </a:p>
        </p:txBody>
      </p:sp>
    </p:spTree>
    <p:extLst>
      <p:ext uri="{BB962C8B-B14F-4D97-AF65-F5344CB8AC3E}">
        <p14:creationId xmlns="" xmlns:p14="http://schemas.microsoft.com/office/powerpoint/2010/main" val="23060299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11DD0C8-3647-D342-A89D-5E4FF6FCC3C8}" type="slidenum">
              <a:rPr lang="en-US"/>
              <a:pPr/>
              <a:t>‹#›</a:t>
            </a:fld>
            <a:endParaRPr lang="en-US"/>
          </a:p>
        </p:txBody>
      </p:sp>
    </p:spTree>
    <p:extLst>
      <p:ext uri="{BB962C8B-B14F-4D97-AF65-F5344CB8AC3E}">
        <p14:creationId xmlns="" xmlns:p14="http://schemas.microsoft.com/office/powerpoint/2010/main" val="5045466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31D35AC-D386-F149-BA9C-E4637C2D9592}" type="slidenum">
              <a:rPr lang="en-US"/>
              <a:pPr/>
              <a:t>‹#›</a:t>
            </a:fld>
            <a:endParaRPr lang="en-US"/>
          </a:p>
        </p:txBody>
      </p:sp>
    </p:spTree>
    <p:extLst>
      <p:ext uri="{BB962C8B-B14F-4D97-AF65-F5344CB8AC3E}">
        <p14:creationId xmlns="" xmlns:p14="http://schemas.microsoft.com/office/powerpoint/2010/main" val="38058473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2ADA1AB-D7EF-3D45-9C1A-3BBA67A9FE17}" type="slidenum">
              <a:rPr lang="en-US"/>
              <a:pPr/>
              <a:t>‹#›</a:t>
            </a:fld>
            <a:endParaRPr lang="en-US"/>
          </a:p>
        </p:txBody>
      </p:sp>
    </p:spTree>
    <p:extLst>
      <p:ext uri="{BB962C8B-B14F-4D97-AF65-F5344CB8AC3E}">
        <p14:creationId xmlns="" xmlns:p14="http://schemas.microsoft.com/office/powerpoint/2010/main" val="24758914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6313" y="2165350"/>
            <a:ext cx="54483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7013" y="2165350"/>
            <a:ext cx="54483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005CB31-C130-434B-B2F9-3090E9512092}" type="slidenum">
              <a:rPr lang="en-US"/>
              <a:pPr/>
              <a:t>‹#›</a:t>
            </a:fld>
            <a:endParaRPr lang="en-US"/>
          </a:p>
        </p:txBody>
      </p:sp>
    </p:spTree>
    <p:extLst>
      <p:ext uri="{BB962C8B-B14F-4D97-AF65-F5344CB8AC3E}">
        <p14:creationId xmlns="" xmlns:p14="http://schemas.microsoft.com/office/powerpoint/2010/main" val="36144598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0A4FE71-37DC-954B-94DC-031C61977A02}" type="slidenum">
              <a:rPr lang="en-US"/>
              <a:pPr/>
              <a:t>‹#›</a:t>
            </a:fld>
            <a:endParaRPr lang="en-US"/>
          </a:p>
        </p:txBody>
      </p:sp>
    </p:spTree>
    <p:extLst>
      <p:ext uri="{BB962C8B-B14F-4D97-AF65-F5344CB8AC3E}">
        <p14:creationId xmlns="" xmlns:p14="http://schemas.microsoft.com/office/powerpoint/2010/main" val="19073149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7B3B043-5564-FB43-B90F-ADCB36427BF7}" type="slidenum">
              <a:rPr lang="en-US"/>
              <a:pPr/>
              <a:t>‹#›</a:t>
            </a:fld>
            <a:endParaRPr lang="en-US"/>
          </a:p>
        </p:txBody>
      </p:sp>
    </p:spTree>
    <p:extLst>
      <p:ext uri="{BB962C8B-B14F-4D97-AF65-F5344CB8AC3E}">
        <p14:creationId xmlns="" xmlns:p14="http://schemas.microsoft.com/office/powerpoint/2010/main" val="370180349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16B333F-4CF3-4D48-96DD-2813BE7AE4E2}" type="slidenum">
              <a:rPr lang="en-US"/>
              <a:pPr/>
              <a:t>‹#›</a:t>
            </a:fld>
            <a:endParaRPr lang="en-US"/>
          </a:p>
        </p:txBody>
      </p:sp>
    </p:spTree>
    <p:extLst>
      <p:ext uri="{BB962C8B-B14F-4D97-AF65-F5344CB8AC3E}">
        <p14:creationId xmlns="" xmlns:p14="http://schemas.microsoft.com/office/powerpoint/2010/main" val="24271588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27A96E5-AA80-D543-8514-EC0AF36B7219}" type="slidenum">
              <a:rPr lang="en-US"/>
              <a:pPr/>
              <a:t>‹#›</a:t>
            </a:fld>
            <a:endParaRPr lang="en-US"/>
          </a:p>
        </p:txBody>
      </p:sp>
    </p:spTree>
    <p:extLst>
      <p:ext uri="{BB962C8B-B14F-4D97-AF65-F5344CB8AC3E}">
        <p14:creationId xmlns="" xmlns:p14="http://schemas.microsoft.com/office/powerpoint/2010/main" val="1072230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3FD17AB-B9A7-3D45-A8B7-DF3C3F8AF589}" type="slidenum">
              <a:rPr lang="en-US"/>
              <a:pPr/>
              <a:t>‹#›</a:t>
            </a:fld>
            <a:endParaRPr lang="en-US"/>
          </a:p>
        </p:txBody>
      </p:sp>
    </p:spTree>
    <p:extLst>
      <p:ext uri="{BB962C8B-B14F-4D97-AF65-F5344CB8AC3E}">
        <p14:creationId xmlns="" xmlns:p14="http://schemas.microsoft.com/office/powerpoint/2010/main" val="304983399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19161A0-4515-7545-AFE4-B1BC322C1168}" type="slidenum">
              <a:rPr lang="en-US"/>
              <a:pPr/>
              <a:t>‹#›</a:t>
            </a:fld>
            <a:endParaRPr lang="en-US"/>
          </a:p>
        </p:txBody>
      </p:sp>
    </p:spTree>
    <p:extLst>
      <p:ext uri="{BB962C8B-B14F-4D97-AF65-F5344CB8AC3E}">
        <p14:creationId xmlns="" xmlns:p14="http://schemas.microsoft.com/office/powerpoint/2010/main" val="50696165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9A5BFE6-37DE-154E-A9CD-8D76A3126CDA}" type="slidenum">
              <a:rPr lang="en-US"/>
              <a:pPr/>
              <a:t>‹#›</a:t>
            </a:fld>
            <a:endParaRPr lang="en-US"/>
          </a:p>
        </p:txBody>
      </p:sp>
    </p:spTree>
    <p:extLst>
      <p:ext uri="{BB962C8B-B14F-4D97-AF65-F5344CB8AC3E}">
        <p14:creationId xmlns="" xmlns:p14="http://schemas.microsoft.com/office/powerpoint/2010/main" val="244909122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0188" y="88900"/>
            <a:ext cx="2905125" cy="9086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4813" y="88900"/>
            <a:ext cx="8562975" cy="9086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EC2B36D-E148-BA41-A484-FD1509B9863E}" type="slidenum">
              <a:rPr lang="en-US"/>
              <a:pPr/>
              <a:t>‹#›</a:t>
            </a:fld>
            <a:endParaRPr lang="en-US"/>
          </a:p>
        </p:txBody>
      </p:sp>
    </p:spTree>
    <p:extLst>
      <p:ext uri="{BB962C8B-B14F-4D97-AF65-F5344CB8AC3E}">
        <p14:creationId xmlns="" xmlns:p14="http://schemas.microsoft.com/office/powerpoint/2010/main" val="14061819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2EC93F7-2569-1F48-BCE0-2CD5470F6196}" type="slidenum">
              <a:rPr lang="en-US"/>
              <a:pPr/>
              <a:t>‹#›</a:t>
            </a:fld>
            <a:endParaRPr lang="en-US"/>
          </a:p>
        </p:txBody>
      </p:sp>
    </p:spTree>
    <p:extLst>
      <p:ext uri="{BB962C8B-B14F-4D97-AF65-F5344CB8AC3E}">
        <p14:creationId xmlns="" xmlns:p14="http://schemas.microsoft.com/office/powerpoint/2010/main" val="3095332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47900" y="5511800"/>
            <a:ext cx="5340350" cy="144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740650" y="5511800"/>
            <a:ext cx="5340350" cy="144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59083F1-D92F-FA42-9DC0-C084DE5E1570}" type="slidenum">
              <a:rPr lang="en-US"/>
              <a:pPr/>
              <a:t>‹#›</a:t>
            </a:fld>
            <a:endParaRPr lang="en-US"/>
          </a:p>
        </p:txBody>
      </p:sp>
    </p:spTree>
    <p:extLst>
      <p:ext uri="{BB962C8B-B14F-4D97-AF65-F5344CB8AC3E}">
        <p14:creationId xmlns="" xmlns:p14="http://schemas.microsoft.com/office/powerpoint/2010/main" val="3903860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33677AC0-8088-9D48-82F9-684B13CF92AC}" type="slidenum">
              <a:rPr lang="en-US"/>
              <a:pPr/>
              <a:t>‹#›</a:t>
            </a:fld>
            <a:endParaRPr lang="en-US"/>
          </a:p>
        </p:txBody>
      </p:sp>
    </p:spTree>
    <p:extLst>
      <p:ext uri="{BB962C8B-B14F-4D97-AF65-F5344CB8AC3E}">
        <p14:creationId xmlns="" xmlns:p14="http://schemas.microsoft.com/office/powerpoint/2010/main" val="38620414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A3A6FBD-D44B-3D47-8AB9-665DB2257ADD}" type="slidenum">
              <a:rPr lang="en-US"/>
              <a:pPr/>
              <a:t>‹#›</a:t>
            </a:fld>
            <a:endParaRPr lang="en-US"/>
          </a:p>
        </p:txBody>
      </p:sp>
    </p:spTree>
    <p:extLst>
      <p:ext uri="{BB962C8B-B14F-4D97-AF65-F5344CB8AC3E}">
        <p14:creationId xmlns="" xmlns:p14="http://schemas.microsoft.com/office/powerpoint/2010/main" val="16089718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FC90702-028C-0448-BF44-A906853083DD}" type="slidenum">
              <a:rPr lang="en-US"/>
              <a:pPr/>
              <a:t>‹#›</a:t>
            </a:fld>
            <a:endParaRPr lang="en-US"/>
          </a:p>
        </p:txBody>
      </p:sp>
    </p:spTree>
    <p:extLst>
      <p:ext uri="{BB962C8B-B14F-4D97-AF65-F5344CB8AC3E}">
        <p14:creationId xmlns="" xmlns:p14="http://schemas.microsoft.com/office/powerpoint/2010/main" val="37098981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C12B557-2B99-334C-BA29-A28FBED10C4C}" type="slidenum">
              <a:rPr lang="en-US"/>
              <a:pPr/>
              <a:t>‹#›</a:t>
            </a:fld>
            <a:endParaRPr lang="en-US"/>
          </a:p>
        </p:txBody>
      </p:sp>
    </p:spTree>
    <p:extLst>
      <p:ext uri="{BB962C8B-B14F-4D97-AF65-F5344CB8AC3E}">
        <p14:creationId xmlns="" xmlns:p14="http://schemas.microsoft.com/office/powerpoint/2010/main" val="11892418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A610ECC-413C-7F4C-AC50-7960D6F78691}" type="slidenum">
              <a:rPr lang="en-US"/>
              <a:pPr/>
              <a:t>‹#›</a:t>
            </a:fld>
            <a:endParaRPr lang="en-US"/>
          </a:p>
        </p:txBody>
      </p:sp>
    </p:spTree>
    <p:extLst>
      <p:ext uri="{BB962C8B-B14F-4D97-AF65-F5344CB8AC3E}">
        <p14:creationId xmlns="" xmlns:p14="http://schemas.microsoft.com/office/powerpoint/2010/main" val="12077666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371600" y="3060700"/>
            <a:ext cx="10947400" cy="1625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Arial Bold" charset="0"/>
              </a:rPr>
              <a:t>Click to edit Master title style</a:t>
            </a:r>
          </a:p>
        </p:txBody>
      </p:sp>
      <p:sp>
        <p:nvSpPr>
          <p:cNvPr id="1026" name="Rectangle 2"/>
          <p:cNvSpPr>
            <a:spLocks noGrp="1" noChangeArrowheads="1"/>
          </p:cNvSpPr>
          <p:nvPr>
            <p:ph type="body" idx="1"/>
          </p:nvPr>
        </p:nvSpPr>
        <p:spPr bwMode="auto">
          <a:xfrm>
            <a:off x="2247900" y="5511800"/>
            <a:ext cx="10833100" cy="144780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Text Box 3"/>
          <p:cNvSpPr txBox="1">
            <a:spLocks noGrp="1" noChangeArrowheads="1"/>
          </p:cNvSpPr>
          <p:nvPr>
            <p:ph type="sldNum" sz="quarter" idx="4"/>
          </p:nvPr>
        </p:nvSpPr>
        <p:spPr bwMode="auto">
          <a:xfrm>
            <a:off x="12014200" y="9237663"/>
            <a:ext cx="339725" cy="317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defRPr sz="1600">
                <a:solidFill>
                  <a:schemeClr val="tx1"/>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A2314ACB-02FA-B84E-8A5D-997660D5364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4800">
          <a:solidFill>
            <a:schemeClr val="tx1"/>
          </a:solidFill>
          <a:latin typeface="+mj-lt"/>
          <a:ea typeface="+mj-ea"/>
          <a:cs typeface="+mj-cs"/>
          <a:sym typeface="Arial Bold" charset="0"/>
        </a:defRPr>
      </a:lvl1pPr>
      <a:lvl2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2pPr>
      <a:lvl3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3pPr>
      <a:lvl4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4pPr>
      <a:lvl5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5pPr>
      <a:lvl6pPr marL="4572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6pPr>
      <a:lvl7pPr marL="9144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7pPr>
      <a:lvl8pPr marL="13716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8pPr>
      <a:lvl9pPr marL="18288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9pPr>
    </p:titleStyle>
    <p:bodyStyle>
      <a:lvl1pPr algn="l" rtl="0" fontAlgn="base">
        <a:spcBef>
          <a:spcPts val="1000"/>
        </a:spcBef>
        <a:spcAft>
          <a:spcPct val="0"/>
        </a:spcAft>
        <a:defRPr sz="3800">
          <a:solidFill>
            <a:srgbClr val="FFFFFF"/>
          </a:solidFill>
          <a:latin typeface="+mn-lt"/>
          <a:ea typeface="+mn-ea"/>
          <a:cs typeface="+mn-cs"/>
          <a:sym typeface="Arial" charset="0"/>
        </a:defRPr>
      </a:lvl1pPr>
      <a:lvl2pPr marL="514350" indent="-514350" algn="l" rtl="0" fontAlgn="base">
        <a:spcBef>
          <a:spcPts val="1000"/>
        </a:spcBef>
        <a:spcAft>
          <a:spcPct val="0"/>
        </a:spcAft>
        <a:defRPr sz="3800">
          <a:solidFill>
            <a:schemeClr val="tx1"/>
          </a:solidFill>
          <a:latin typeface="+mn-lt"/>
          <a:ea typeface="+mn-ea"/>
          <a:cs typeface="+mn-cs"/>
          <a:sym typeface="Arial" charset="0"/>
        </a:defRPr>
      </a:lvl2pPr>
      <a:lvl3pPr marL="1104900" indent="-228600" algn="l" rtl="0" fontAlgn="base">
        <a:spcBef>
          <a:spcPts val="800"/>
        </a:spcBef>
        <a:spcAft>
          <a:spcPct val="0"/>
        </a:spcAft>
        <a:buClr>
          <a:srgbClr val="176D89"/>
        </a:buClr>
        <a:buSzPct val="100000"/>
        <a:buFont typeface="Arial" charset="0"/>
        <a:buChar char="•"/>
        <a:defRPr sz="3400">
          <a:solidFill>
            <a:schemeClr val="tx1"/>
          </a:solidFill>
          <a:latin typeface="+mn-lt"/>
          <a:ea typeface="+mn-ea"/>
          <a:cs typeface="+mn-cs"/>
          <a:sym typeface="Arial" charset="0"/>
        </a:defRPr>
      </a:lvl3pPr>
      <a:lvl4pPr marL="1917700" algn="l" rtl="0" fontAlgn="base">
        <a:spcBef>
          <a:spcPts val="700"/>
        </a:spcBef>
        <a:spcAft>
          <a:spcPct val="0"/>
        </a:spcAft>
        <a:buClr>
          <a:srgbClr val="176D89"/>
        </a:buClr>
        <a:buSzPct val="100000"/>
        <a:buFont typeface="Arial" charset="0"/>
        <a:defRPr sz="2800">
          <a:solidFill>
            <a:schemeClr val="tx1"/>
          </a:solidFill>
          <a:latin typeface="+mn-lt"/>
          <a:ea typeface="+mn-ea"/>
          <a:cs typeface="+mn-cs"/>
          <a:sym typeface="Arial" charset="0"/>
        </a:defRPr>
      </a:lvl4pPr>
      <a:lvl5pPr marL="20193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5pPr>
      <a:lvl6pPr marL="24765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6pPr>
      <a:lvl7pPr marL="29337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7pPr>
      <a:lvl8pPr marL="33909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8pPr>
      <a:lvl9pPr marL="38481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04813" y="88900"/>
            <a:ext cx="9728200" cy="1485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63500" tIns="63500" rIns="130000" bIns="635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976313" y="2165350"/>
            <a:ext cx="11049000" cy="7010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63500" tIns="63500" rIns="130000" bIns="635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Text Box 3"/>
          <p:cNvSpPr txBox="1">
            <a:spLocks noGrp="1" noChangeArrowheads="1"/>
          </p:cNvSpPr>
          <p:nvPr>
            <p:ph type="sldNum" sz="quarter" idx="4"/>
          </p:nvPr>
        </p:nvSpPr>
        <p:spPr bwMode="auto">
          <a:xfrm>
            <a:off x="12187238" y="9290050"/>
            <a:ext cx="31115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1400">
                <a:solidFill>
                  <a:srgbClr val="7F7F7F"/>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E13B4F8D-9055-6D49-8903-57ACBE84B5F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1588" algn="l" rtl="0" fontAlgn="base">
        <a:spcBef>
          <a:spcPct val="0"/>
        </a:spcBef>
        <a:spcAft>
          <a:spcPct val="0"/>
        </a:spcAft>
        <a:defRPr sz="5000">
          <a:solidFill>
            <a:schemeClr val="tx1"/>
          </a:solidFill>
          <a:latin typeface="+mj-lt"/>
          <a:ea typeface="+mj-ea"/>
          <a:cs typeface="+mj-cs"/>
          <a:sym typeface="Arial" charset="0"/>
        </a:defRPr>
      </a:lvl1pPr>
      <a:lvl2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2pPr>
      <a:lvl3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3pPr>
      <a:lvl4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4pPr>
      <a:lvl5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5pPr>
      <a:lvl6pPr marL="4587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6pPr>
      <a:lvl7pPr marL="9159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7pPr>
      <a:lvl8pPr marL="13731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8pPr>
      <a:lvl9pPr marL="18303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9pPr>
    </p:titleStyle>
    <p:bodyStyle>
      <a:lvl1pPr marL="488950" indent="-487363" algn="l" rtl="0" fontAlgn="base">
        <a:spcBef>
          <a:spcPts val="800"/>
        </a:spcBef>
        <a:spcAft>
          <a:spcPct val="0"/>
        </a:spcAft>
        <a:buClr>
          <a:srgbClr val="CC0000"/>
        </a:buClr>
        <a:buSzPct val="100000"/>
        <a:buFont typeface="Arial" charset="0"/>
        <a:buChar char="•"/>
        <a:defRPr sz="3400">
          <a:solidFill>
            <a:schemeClr val="tx1"/>
          </a:solidFill>
          <a:latin typeface="+mn-lt"/>
          <a:ea typeface="+mn-ea"/>
          <a:cs typeface="+mn-cs"/>
          <a:sym typeface="Arial" charset="0"/>
        </a:defRPr>
      </a:lvl1pPr>
      <a:lvl2pPr marL="1057275" indent="-404813" algn="l" rtl="0" fontAlgn="base">
        <a:spcBef>
          <a:spcPts val="600"/>
        </a:spcBef>
        <a:spcAft>
          <a:spcPct val="0"/>
        </a:spcAft>
        <a:buClr>
          <a:srgbClr val="0000FF"/>
        </a:buClr>
        <a:buSzPct val="100000"/>
        <a:buFont typeface="Arial" charset="0"/>
        <a:buChar char="-"/>
        <a:defRPr sz="2800">
          <a:solidFill>
            <a:schemeClr val="tx1"/>
          </a:solidFill>
          <a:latin typeface="+mn-lt"/>
          <a:ea typeface="+mn-ea"/>
          <a:cs typeface="+mn-cs"/>
          <a:sym typeface="Arial" charset="0"/>
        </a:defRPr>
      </a:lvl2pPr>
      <a:lvl3pPr marL="1625600" indent="-323850" algn="l" rtl="0" fontAlgn="base">
        <a:spcBef>
          <a:spcPts val="400"/>
        </a:spcBef>
        <a:spcAft>
          <a:spcPct val="0"/>
        </a:spcAft>
        <a:buClr>
          <a:srgbClr val="008000"/>
        </a:buClr>
        <a:buSzPct val="100000"/>
        <a:buFont typeface="Wingdings" charset="0"/>
        <a:buChar char="l"/>
        <a:defRPr>
          <a:solidFill>
            <a:schemeClr val="tx1"/>
          </a:solidFill>
          <a:latin typeface="+mn-lt"/>
          <a:ea typeface="+mn-ea"/>
          <a:cs typeface="+mn-cs"/>
          <a:sym typeface="Arial" charset="0"/>
        </a:defRPr>
      </a:lvl3pPr>
      <a:lvl4pPr marL="1952625" algn="l" rtl="0" fontAlgn="base">
        <a:spcBef>
          <a:spcPts val="400"/>
        </a:spcBef>
        <a:spcAft>
          <a:spcPct val="0"/>
        </a:spcAft>
        <a:buClr>
          <a:srgbClr val="008000"/>
        </a:buClr>
        <a:buSzPct val="100000"/>
        <a:buFont typeface="Wingdings" charset="0"/>
        <a:defRPr>
          <a:solidFill>
            <a:schemeClr val="tx1"/>
          </a:solidFill>
          <a:latin typeface="+mn-lt"/>
          <a:ea typeface="+mn-ea"/>
          <a:cs typeface="+mn-cs"/>
          <a:sym typeface="Arial" charset="0"/>
        </a:defRPr>
      </a:lvl4pPr>
      <a:lvl5pPr marL="29257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5pPr>
      <a:lvl6pPr marL="33829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6pPr>
      <a:lvl7pPr marL="38401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7pPr>
      <a:lvl8pPr marL="42973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8pPr>
      <a:lvl9pPr marL="47545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6BCBE43-A4AF-1A4D-841A-923A0E9D8F3E}" type="slidenum">
              <a:rPr lang="en-US"/>
              <a:pPr/>
              <a:t>1</a:t>
            </a:fld>
            <a:endParaRPr lang="en-US"/>
          </a:p>
        </p:txBody>
      </p:sp>
      <p:sp>
        <p:nvSpPr>
          <p:cNvPr id="3073" name="Rectangle 1"/>
          <p:cNvSpPr>
            <a:spLocks/>
          </p:cNvSpPr>
          <p:nvPr/>
        </p:nvSpPr>
        <p:spPr bwMode="auto">
          <a:xfrm>
            <a:off x="1409700" y="9207500"/>
            <a:ext cx="1968500"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38100" tIns="38100" rIns="38100" bIns="38100"/>
          <a:lstStyle/>
          <a:p>
            <a:pPr algn="l">
              <a:spcBef>
                <a:spcPts val="500"/>
              </a:spcBef>
            </a:pPr>
            <a:r>
              <a:rPr lang="en-US" sz="800">
                <a:solidFill>
                  <a:schemeClr val="tx1"/>
                </a:solidFill>
                <a:latin typeface="Arial" charset="0"/>
                <a:ea typeface="ＭＳ Ｐゴシック" charset="0"/>
                <a:cs typeface="Arial" charset="0"/>
                <a:sym typeface="Arial" charset="0"/>
              </a:rPr>
              <a:t>©2012 Open Grid Forum</a:t>
            </a:r>
          </a:p>
        </p:txBody>
      </p:sp>
      <p:sp>
        <p:nvSpPr>
          <p:cNvPr id="3074" name="Rectangle 2"/>
          <p:cNvSpPr>
            <a:spLocks noGrp="1" noChangeArrowheads="1"/>
          </p:cNvSpPr>
          <p:nvPr>
            <p:ph type="title"/>
          </p:nvPr>
        </p:nvSpPr>
        <p:spPr>
          <a:xfrm>
            <a:off x="1447800" y="2781300"/>
            <a:ext cx="10947400" cy="1625600"/>
          </a:xfrm>
          <a:ln/>
        </p:spPr>
        <p:txBody>
          <a:bodyPr/>
          <a:lstStyle/>
          <a:p>
            <a:r>
              <a:rPr lang="en-US" dirty="0" smtClean="0"/>
              <a:t>OGF </a:t>
            </a:r>
            <a:r>
              <a:rPr lang="en-US" smtClean="0"/>
              <a:t>40 Grand BES/JSDL</a:t>
            </a:r>
            <a:endParaRPr lang="en-US" dirty="0"/>
          </a:p>
        </p:txBody>
      </p:sp>
      <p:sp>
        <p:nvSpPr>
          <p:cNvPr id="3075" name="Rectangle 3"/>
          <p:cNvSpPr>
            <a:spLocks noGrp="1" noChangeArrowheads="1"/>
          </p:cNvSpPr>
          <p:nvPr>
            <p:ph type="body" idx="1"/>
          </p:nvPr>
        </p:nvSpPr>
        <p:spPr>
          <a:xfrm>
            <a:off x="1473200" y="5334000"/>
            <a:ext cx="10833100" cy="1460500"/>
          </a:xfrm>
          <a:ln/>
        </p:spPr>
        <p:txBody>
          <a:bodyPr/>
          <a:lstStyle/>
          <a:p>
            <a:r>
              <a:rPr lang="en-US" dirty="0" smtClean="0"/>
              <a:t>Andrew </a:t>
            </a:r>
            <a:r>
              <a:rPr lang="en-US" dirty="0" err="1" smtClean="0"/>
              <a:t>Grimshaw</a:t>
            </a:r>
            <a:endParaRPr lang="en-US" dirty="0" smtClean="0"/>
          </a:p>
          <a:p>
            <a:r>
              <a:rPr lang="en-US" dirty="0" smtClean="0"/>
              <a:t>Genesis II/XSEDE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5058FA2-1CDB-3048-A137-7628344FD5C8}" type="slidenum">
              <a:rPr lang="en-US"/>
              <a:pPr/>
              <a:t>2</a:t>
            </a:fld>
            <a:endParaRPr lang="en-US"/>
          </a:p>
        </p:txBody>
      </p:sp>
      <p:sp>
        <p:nvSpPr>
          <p:cNvPr id="4097"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4098" name="Rectangle 2"/>
          <p:cNvSpPr>
            <a:spLocks/>
          </p:cNvSpPr>
          <p:nvPr/>
        </p:nvSpPr>
        <p:spPr bwMode="auto">
          <a:xfrm>
            <a:off x="1408113" y="9205913"/>
            <a:ext cx="19685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a:solidFill>
                  <a:schemeClr val="tx1"/>
                </a:solidFill>
                <a:latin typeface="Arial" charset="0"/>
                <a:ea typeface="ＭＳ Ｐゴシック" charset="0"/>
                <a:cs typeface="Arial" charset="0"/>
                <a:sym typeface="Arial" charset="0"/>
              </a:rPr>
              <a:t>© 2012 Open Grid Forum</a:t>
            </a:r>
          </a:p>
        </p:txBody>
      </p:sp>
      <p:sp>
        <p:nvSpPr>
          <p:cNvPr id="4099" name="Rectangle 3"/>
          <p:cNvSpPr>
            <a:spLocks noGrp="1" noChangeArrowheads="1"/>
          </p:cNvSpPr>
          <p:nvPr>
            <p:ph type="title"/>
          </p:nvPr>
        </p:nvSpPr>
        <p:spPr>
          <a:xfrm>
            <a:off x="239713" y="165100"/>
            <a:ext cx="11049000" cy="1346200"/>
          </a:xfrm>
          <a:ln/>
        </p:spPr>
        <p:txBody>
          <a:bodyPr rIns="196500"/>
          <a:lstStyle/>
          <a:p>
            <a:pPr marL="65088"/>
            <a:r>
              <a:rPr lang="en-US"/>
              <a:t>OGF IPR Policies Apply</a:t>
            </a:r>
          </a:p>
        </p:txBody>
      </p:sp>
      <p:sp>
        <p:nvSpPr>
          <p:cNvPr id="4100" name="Rectangle 4"/>
          <p:cNvSpPr>
            <a:spLocks noGrp="1" noChangeArrowheads="1"/>
          </p:cNvSpPr>
          <p:nvPr>
            <p:ph type="body" idx="1"/>
          </p:nvPr>
        </p:nvSpPr>
        <p:spPr>
          <a:xfrm>
            <a:off x="635000" y="1828800"/>
            <a:ext cx="11722100" cy="7099300"/>
          </a:xfrm>
          <a:ln/>
        </p:spPr>
        <p:txBody>
          <a:bodyPr lIns="50800" tIns="50800" rIns="40639" bIns="50800"/>
          <a:lstStyle/>
          <a:p>
            <a:pPr marL="331788" indent="-330200">
              <a:lnSpc>
                <a:spcPct val="90000"/>
              </a:lnSpc>
              <a:spcBef>
                <a:spcPct val="0"/>
              </a:spcBef>
              <a:buClr>
                <a:srgbClr val="176D89"/>
              </a:buClr>
              <a:buFont typeface="Times" charset="0"/>
              <a:buChar char="•"/>
            </a:pPr>
            <a:r>
              <a:rPr lang="ja-JP" altLang="en-US" sz="1700" dirty="0">
                <a:latin typeface="Arial"/>
                <a:cs typeface="Verdana" charset="0"/>
                <a:sym typeface="Verdana" charset="0"/>
              </a:rPr>
              <a:t>“</a:t>
            </a:r>
            <a:r>
              <a:rPr lang="en-US" sz="1700" dirty="0">
                <a:latin typeface="Verdana" charset="0"/>
                <a:cs typeface="Verdana" charset="0"/>
                <a:sym typeface="Verdana" charset="0"/>
              </a:rPr>
              <a:t>I acknowledge that participation in this meeting is subject to the OGF Intellectual Property Policy.</a:t>
            </a:r>
            <a:r>
              <a:rPr lang="ja-JP" altLang="en-US" sz="1700" dirty="0">
                <a:latin typeface="Arial"/>
                <a:cs typeface="Verdana" charset="0"/>
                <a:sym typeface="Verdana" charset="0"/>
              </a:rPr>
              <a:t>”</a:t>
            </a:r>
            <a:endParaRPr lang="en-US" sz="1700" dirty="0">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latin typeface="Verdana" charset="0"/>
                <a:cs typeface="Verdana" charset="0"/>
                <a:sym typeface="Verdana" charset="0"/>
              </a:rPr>
              <a:t>Intellectual Property Notices Note Well:  </a:t>
            </a:r>
            <a:r>
              <a:rPr lang="en-US" sz="1700" dirty="0">
                <a:solidFill>
                  <a:srgbClr val="444444"/>
                </a:solidFill>
                <a:latin typeface="Verdana" charset="0"/>
                <a:cs typeface="Verdana" charset="0"/>
                <a:sym typeface="Verdana"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sz="17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plenary session,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any OGF working group or portion thereof,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Board of Directors, the GFSG, or any member thereof on behalf of the OGF,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ADCOM, or any member thereof on behalf of the ADCOM,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any OGF mailing list, including any group list, or any other list functioning under OGF auspices,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Editor or the document authoring and review process </a:t>
            </a:r>
            <a:endParaRPr lang="en-US" sz="1400" dirty="0">
              <a:solidFill>
                <a:srgbClr val="444444"/>
              </a:solidFill>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solidFill>
                  <a:srgbClr val="444444"/>
                </a:solidFill>
                <a:latin typeface="Verdana" charset="0"/>
                <a:cs typeface="Verdana" charset="0"/>
                <a:sym typeface="Verdana" charset="0"/>
              </a:rPr>
              <a:t>Statements made outside of a OGF meeting, mailing list or other function, that are clearly not intended to be input to an OGF activity, group or function, are not subject to these provisions.</a:t>
            </a:r>
            <a:endParaRPr lang="en-US" sz="1700" dirty="0">
              <a:solidFill>
                <a:srgbClr val="444444"/>
              </a:solidFill>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solidFill>
                  <a:srgbClr val="444444"/>
                </a:solidFill>
                <a:latin typeface="Verdana" charset="0"/>
                <a:cs typeface="Verdana" charset="0"/>
                <a:sym typeface="Verdana" charset="0"/>
              </a:rPr>
              <a:t>Excerpt from Appendix B of GFD-C.1: </a:t>
            </a:r>
            <a:r>
              <a:rPr lang="ja-JP" altLang="en-US" sz="1700" dirty="0">
                <a:solidFill>
                  <a:srgbClr val="444444"/>
                </a:solidFill>
                <a:latin typeface="Arial"/>
                <a:cs typeface="Verdana" charset="0"/>
                <a:sym typeface="Verdana" charset="0"/>
              </a:rPr>
              <a:t>”</a:t>
            </a:r>
            <a:r>
              <a:rPr lang="en-US" sz="1700" dirty="0">
                <a:solidFill>
                  <a:srgbClr val="444444"/>
                </a:solidFill>
                <a:latin typeface="Verdana" charset="0"/>
                <a:cs typeface="Verdana" charset="0"/>
                <a:sym typeface="Verdana"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ja-JP" altLang="en-US" sz="1700" dirty="0">
                <a:solidFill>
                  <a:srgbClr val="444444"/>
                </a:solidFill>
                <a:latin typeface="Arial"/>
                <a:cs typeface="Verdana" charset="0"/>
                <a:sym typeface="Verdana" charset="0"/>
              </a:rPr>
              <a:t>”</a:t>
            </a:r>
            <a:endParaRPr lang="en-US" sz="3700" dirty="0"/>
          </a:p>
          <a:p>
            <a:pPr marL="331788" indent="-330200">
              <a:lnSpc>
                <a:spcPct val="90000"/>
              </a:lnSpc>
              <a:spcBef>
                <a:spcPts val="600"/>
              </a:spcBef>
              <a:buClr>
                <a:srgbClr val="176D89"/>
              </a:buClr>
              <a:buFont typeface="Times" charset="0"/>
              <a:buChar char="•"/>
            </a:pPr>
            <a:r>
              <a:rPr lang="en-US" sz="1700" dirty="0">
                <a:latin typeface="Verdana" charset="0"/>
                <a:cs typeface="Verdana" charset="0"/>
                <a:sym typeface="Verdana" charset="0"/>
              </a:rPr>
              <a:t>OGF Intellectual Property Policies are adapted from the IETF Intellectual Property Policies that support the Internet Standards Process.</a:t>
            </a:r>
            <a:endParaRPr lang="en-US" sz="1700" dirty="0">
              <a:latin typeface="Verdana" charset="0"/>
              <a:sym typeface="Verdana"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Culmination of long process</a:t>
            </a:r>
            <a:endParaRPr lang="en-US" dirty="0"/>
          </a:p>
        </p:txBody>
      </p:sp>
      <p:sp>
        <p:nvSpPr>
          <p:cNvPr id="3" name="Content Placeholder 2"/>
          <p:cNvSpPr>
            <a:spLocks noGrp="1"/>
          </p:cNvSpPr>
          <p:nvPr>
            <p:ph idx="1"/>
          </p:nvPr>
        </p:nvSpPr>
        <p:spPr/>
        <p:txBody>
          <a:bodyPr/>
          <a:lstStyle/>
          <a:p>
            <a:r>
              <a:rPr lang="en-US" dirty="0" smtClean="0"/>
              <a:t>That began in Catania</a:t>
            </a:r>
          </a:p>
          <a:p>
            <a:r>
              <a:rPr lang="en-US" dirty="0" smtClean="0"/>
              <a:t>Decisions were made in Lyon</a:t>
            </a:r>
          </a:p>
          <a:p>
            <a:r>
              <a:rPr lang="en-US" dirty="0" smtClean="0"/>
              <a:t>Discussions have burbled along</a:t>
            </a:r>
          </a:p>
          <a:p>
            <a:pPr lvl="1"/>
            <a:r>
              <a:rPr lang="en-US" dirty="0" smtClean="0"/>
              <a:t>PGI Requirements GFD.180, GFD.210</a:t>
            </a:r>
          </a:p>
          <a:p>
            <a:pPr lvl="1"/>
            <a:r>
              <a:rPr lang="en-US" dirty="0" smtClean="0"/>
              <a:t>EMI info documents</a:t>
            </a:r>
          </a:p>
          <a:p>
            <a:r>
              <a:rPr lang="en-US" dirty="0" smtClean="0"/>
              <a:t>And here we are</a:t>
            </a:r>
            <a:endParaRPr lang="en-US" dirty="0"/>
          </a:p>
        </p:txBody>
      </p:sp>
      <p:sp>
        <p:nvSpPr>
          <p:cNvPr id="4" name="Slide Number Placeholder 3"/>
          <p:cNvSpPr>
            <a:spLocks noGrp="1"/>
          </p:cNvSpPr>
          <p:nvPr>
            <p:ph type="sldNum" sz="quarter" idx="10"/>
          </p:nvPr>
        </p:nvSpPr>
        <p:spPr/>
        <p:txBody>
          <a:bodyPr/>
          <a:lstStyle/>
          <a:p>
            <a:fld id="{731D35AC-D386-F149-BA9C-E4637C2D9592}" type="slidenum">
              <a:rPr lang="en-US" smtClean="0"/>
              <a:pPr/>
              <a:t>3</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 and extensions</a:t>
            </a:r>
            <a:endParaRPr lang="en-US" dirty="0"/>
          </a:p>
        </p:txBody>
      </p:sp>
      <p:sp>
        <p:nvSpPr>
          <p:cNvPr id="3" name="Content Placeholder 2"/>
          <p:cNvSpPr>
            <a:spLocks noGrp="1"/>
          </p:cNvSpPr>
          <p:nvPr>
            <p:ph idx="1"/>
          </p:nvPr>
        </p:nvSpPr>
        <p:spPr/>
        <p:txBody>
          <a:bodyPr/>
          <a:lstStyle/>
          <a:p>
            <a:r>
              <a:rPr lang="en-US" dirty="0" smtClean="0"/>
              <a:t>RNS/</a:t>
            </a:r>
            <a:r>
              <a:rPr lang="en-US" dirty="0" err="1" smtClean="0"/>
              <a:t>ByteIO</a:t>
            </a:r>
            <a:endParaRPr lang="en-US" dirty="0" smtClean="0"/>
          </a:p>
          <a:p>
            <a:r>
              <a:rPr lang="en-US" dirty="0" smtClean="0"/>
              <a:t>Activity Instance</a:t>
            </a:r>
          </a:p>
          <a:p>
            <a:r>
              <a:rPr lang="en-US" dirty="0" smtClean="0"/>
              <a:t>BES/JSDL - updates</a:t>
            </a:r>
          </a:p>
          <a:p>
            <a:r>
              <a:rPr lang="en-US" dirty="0" smtClean="0"/>
              <a:t>BES Directory Profile</a:t>
            </a:r>
          </a:p>
          <a:p>
            <a:r>
              <a:rPr lang="en-US" dirty="0" smtClean="0"/>
              <a:t>Activity Endpoint Profile</a:t>
            </a:r>
          </a:p>
          <a:p>
            <a:r>
              <a:rPr lang="en-US" dirty="0" smtClean="0"/>
              <a:t>UNICORE 6 SAML profile</a:t>
            </a:r>
          </a:p>
        </p:txBody>
      </p:sp>
      <p:sp>
        <p:nvSpPr>
          <p:cNvPr id="4" name="Slide Number Placeholder 3"/>
          <p:cNvSpPr>
            <a:spLocks noGrp="1"/>
          </p:cNvSpPr>
          <p:nvPr>
            <p:ph type="sldNum" sz="quarter" idx="10"/>
          </p:nvPr>
        </p:nvSpPr>
        <p:spPr/>
        <p:txBody>
          <a:bodyPr/>
          <a:lstStyle/>
          <a:p>
            <a:fld id="{731D35AC-D386-F149-BA9C-E4637C2D9592}" type="slidenum">
              <a:rPr lang="en-US" smtClean="0"/>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p:txBody>
          <a:bodyPr/>
          <a:lstStyle/>
          <a:p>
            <a:r>
              <a:rPr lang="en-US" dirty="0" smtClean="0"/>
              <a:t>Extend BES with new factory attributes from GLUE2 and a few others</a:t>
            </a:r>
          </a:p>
          <a:p>
            <a:r>
              <a:rPr lang="en-US" dirty="0" smtClean="0"/>
              <a:t>Profile a new state model that meets PGI requirements</a:t>
            </a:r>
          </a:p>
          <a:p>
            <a:r>
              <a:rPr lang="en-US" dirty="0" smtClean="0"/>
              <a:t>Add a single port-type to address the state model change</a:t>
            </a:r>
          </a:p>
          <a:p>
            <a:r>
              <a:rPr lang="en-US" dirty="0" smtClean="0"/>
              <a:t>Have BES support RNS as an alternative access mechanism and profile file and directory names</a:t>
            </a:r>
          </a:p>
          <a:p>
            <a:r>
              <a:rPr lang="en-US" dirty="0" smtClean="0"/>
              <a:t>Define Activity Endpoint extensions, </a:t>
            </a:r>
            <a:r>
              <a:rPr lang="en-US" dirty="0" err="1" smtClean="0"/>
              <a:t>i.e.,make</a:t>
            </a:r>
            <a:r>
              <a:rPr lang="en-US" dirty="0" smtClean="0"/>
              <a:t> them first class entities.</a:t>
            </a:r>
          </a:p>
          <a:p>
            <a:endParaRPr lang="en-US" dirty="0"/>
          </a:p>
        </p:txBody>
      </p:sp>
      <p:sp>
        <p:nvSpPr>
          <p:cNvPr id="4" name="Slide Number Placeholder 3"/>
          <p:cNvSpPr>
            <a:spLocks noGrp="1"/>
          </p:cNvSpPr>
          <p:nvPr>
            <p:ph type="sldNum" sz="quarter" idx="10"/>
          </p:nvPr>
        </p:nvSpPr>
        <p:spPr/>
        <p:txBody>
          <a:bodyPr/>
          <a:lstStyle/>
          <a:p>
            <a:fld id="{731D35AC-D386-F149-BA9C-E4637C2D9592}" type="slidenum">
              <a:rPr lang="en-US" smtClean="0"/>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1EB6E63-A71F-9742-84D7-3197DF3FA3B1}" type="slidenum">
              <a:rPr lang="en-US"/>
              <a:pPr/>
              <a:t>6</a:t>
            </a:fld>
            <a:endParaRPr lang="en-US"/>
          </a:p>
        </p:txBody>
      </p:sp>
      <p:sp>
        <p:nvSpPr>
          <p:cNvPr id="6145"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6146" name="Rectangle 2"/>
          <p:cNvSpPr>
            <a:spLocks/>
          </p:cNvSpPr>
          <p:nvPr/>
        </p:nvSpPr>
        <p:spPr bwMode="auto">
          <a:xfrm>
            <a:off x="1408113" y="9205913"/>
            <a:ext cx="19685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a:solidFill>
                  <a:schemeClr val="tx1"/>
                </a:solidFill>
                <a:latin typeface="Arial" charset="0"/>
                <a:ea typeface="ＭＳ Ｐゴシック" charset="0"/>
                <a:cs typeface="Arial" charset="0"/>
                <a:sym typeface="Arial" charset="0"/>
              </a:rPr>
              <a:t>© 2012 Open Grid Forum</a:t>
            </a:r>
          </a:p>
        </p:txBody>
      </p:sp>
      <p:sp>
        <p:nvSpPr>
          <p:cNvPr id="6147" name="Rectangle 3"/>
          <p:cNvSpPr>
            <a:spLocks noGrp="1" noChangeArrowheads="1"/>
          </p:cNvSpPr>
          <p:nvPr>
            <p:ph type="title"/>
          </p:nvPr>
        </p:nvSpPr>
        <p:spPr>
          <a:ln/>
        </p:spPr>
        <p:txBody>
          <a:bodyPr rIns="196500"/>
          <a:lstStyle/>
          <a:p>
            <a:pPr marL="65088"/>
            <a:r>
              <a:rPr lang="en-US"/>
              <a:t>Full OGF Copyright Statement</a:t>
            </a:r>
          </a:p>
        </p:txBody>
      </p:sp>
      <p:sp>
        <p:nvSpPr>
          <p:cNvPr id="6148" name="Rectangle 4"/>
          <p:cNvSpPr>
            <a:spLocks noGrp="1" noChangeArrowheads="1"/>
          </p:cNvSpPr>
          <p:nvPr>
            <p:ph type="body" idx="1"/>
          </p:nvPr>
        </p:nvSpPr>
        <p:spPr>
          <a:xfrm>
            <a:off x="760413" y="1898650"/>
            <a:ext cx="11468100" cy="7277100"/>
          </a:xfrm>
          <a:ln/>
        </p:spPr>
        <p:txBody>
          <a:bodyPr rIns="196500"/>
          <a:lstStyle/>
          <a:p>
            <a:pPr>
              <a:lnSpc>
                <a:spcPct val="90000"/>
              </a:lnSpc>
              <a:spcBef>
                <a:spcPct val="0"/>
              </a:spcBef>
            </a:pPr>
            <a:r>
              <a:rPr lang="en-US" sz="2400" dirty="0"/>
              <a:t>Copyright (C) Open Grid Forum (</a:t>
            </a:r>
            <a:r>
              <a:rPr lang="en-US" sz="2400" dirty="0">
                <a:solidFill>
                  <a:srgbClr val="A40800"/>
                </a:solidFill>
              </a:rPr>
              <a:t>applicable years</a:t>
            </a:r>
            <a:r>
              <a:rPr lang="en-US" sz="2400" dirty="0"/>
              <a:t>). All Rights Reserved. </a:t>
            </a:r>
          </a:p>
          <a:p>
            <a:pPr>
              <a:lnSpc>
                <a:spcPct val="90000"/>
              </a:lnSpc>
            </a:pPr>
            <a:endParaRPr lang="en-US" sz="2400" dirty="0"/>
          </a:p>
          <a:p>
            <a:pPr>
              <a:lnSpc>
                <a:spcPct val="90000"/>
              </a:lnSpc>
            </a:pPr>
            <a:r>
              <a:rPr lang="en-US" sz="24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as references to the derived portions on all such copies and derivative works. The published OGF document from which such works are derived, however, may not be modified in any way, such as by removing the copyright notice or references to the OGF or other organizations, except as needed for the purpose of developing new or updated OGF documents in conformance with the procedures defined in the OGF Document Process, or as required to translate it into languages other than English. OGF, with the approval of its board, may remove this restriction for inclusion of OGF document content for the purpose of producing standards in cooperation with other international standards bodies. </a:t>
            </a:r>
          </a:p>
          <a:p>
            <a:pPr>
              <a:lnSpc>
                <a:spcPct val="90000"/>
              </a:lnSpc>
            </a:pPr>
            <a:endParaRPr lang="en-US" sz="2400" dirty="0"/>
          </a:p>
          <a:p>
            <a:pPr>
              <a:lnSpc>
                <a:spcPct val="90000"/>
              </a:lnSpc>
            </a:pPr>
            <a:r>
              <a:rPr lang="en-US" sz="2400" dirty="0"/>
              <a:t>The limited permissions granted above are perpetual and will not be revoked by the OGF or its successors or assignees.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808080"/>
      </a:lt2>
      <a:accent1>
        <a:srgbClr val="5DAD41"/>
      </a:accent1>
      <a:accent2>
        <a:srgbClr val="333399"/>
      </a:accent2>
      <a:accent3>
        <a:srgbClr val="FFFFFF"/>
      </a:accent3>
      <a:accent4>
        <a:srgbClr val="000000"/>
      </a:accent4>
      <a:accent5>
        <a:srgbClr val="B6D3B0"/>
      </a:accent5>
      <a:accent6>
        <a:srgbClr val="2D2D8A"/>
      </a:accent6>
      <a:hlink>
        <a:srgbClr val="009999"/>
      </a:hlink>
      <a:folHlink>
        <a:srgbClr val="99CC00"/>
      </a:folHlink>
    </a:clrScheme>
    <a:fontScheme name="Default - Title Slide">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white">
  <a:themeElements>
    <a:clrScheme name="">
      <a:dk1>
        <a:srgbClr val="000000"/>
      </a:dk1>
      <a:lt1>
        <a:srgbClr val="FFFFFF"/>
      </a:lt1>
      <a:dk2>
        <a:srgbClr val="000000"/>
      </a:dk2>
      <a:lt2>
        <a:srgbClr val="808080"/>
      </a:lt2>
      <a:accent1>
        <a:srgbClr val="5DAD41"/>
      </a:accent1>
      <a:accent2>
        <a:srgbClr val="333399"/>
      </a:accent2>
      <a:accent3>
        <a:srgbClr val="FFFFFF"/>
      </a:accent3>
      <a:accent4>
        <a:srgbClr val="000000"/>
      </a:accent4>
      <a:accent5>
        <a:srgbClr val="B6D3B0"/>
      </a:accent5>
      <a:accent6>
        <a:srgbClr val="2D2D8A"/>
      </a:accent6>
      <a:hlink>
        <a:srgbClr val="009999"/>
      </a:hlink>
      <a:folHlink>
        <a:srgbClr val="99CC00"/>
      </a:folHlink>
    </a:clrScheme>
    <a:fontScheme name="Title &amp; Bullets whit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2300</TotalTime>
  <Pages>0</Pages>
  <Words>777</Words>
  <Characters>0</Characters>
  <Application>Microsoft Office PowerPoint</Application>
  <PresentationFormat>Custom</PresentationFormat>
  <Lines>0</Lines>
  <Paragraphs>50</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Default - Title Slide</vt:lpstr>
      <vt:lpstr>Title &amp; Bullets white</vt:lpstr>
      <vt:lpstr>OGF 40 Grand BES/JSDL</vt:lpstr>
      <vt:lpstr>OGF IPR Policies Apply</vt:lpstr>
      <vt:lpstr>Culmination of long process</vt:lpstr>
      <vt:lpstr>Profiles and extensions</vt:lpstr>
      <vt:lpstr>Basic idea</vt:lpstr>
      <vt:lpstr>Full OGF Copyright Statement</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OGF Presentation Template  2012</dc:title>
  <dc:creator>grimshaw</dc:creator>
  <dc:description>Copyright (c) 2012 Open Grid Forum</dc:description>
  <cp:lastModifiedBy>ag8t</cp:lastModifiedBy>
  <cp:revision>21</cp:revision>
  <dcterms:modified xsi:type="dcterms:W3CDTF">2014-01-16T09:06:43Z</dcterms:modified>
</cp:coreProperties>
</file>