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69" r:id="rId3"/>
    <p:sldId id="476" r:id="rId4"/>
    <p:sldId id="493" r:id="rId5"/>
    <p:sldId id="494" r:id="rId6"/>
    <p:sldId id="496" r:id="rId7"/>
    <p:sldId id="497" r:id="rId8"/>
    <p:sldId id="495" r:id="rId9"/>
    <p:sldId id="498" r:id="rId10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FF"/>
    <a:srgbClr val="99FF99"/>
    <a:srgbClr val="9999FF"/>
    <a:srgbClr val="FF6600"/>
    <a:srgbClr val="0000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4" autoAdjust="0"/>
    <p:restoredTop sz="94763" autoAdjust="0"/>
  </p:normalViewPr>
  <p:slideViewPr>
    <p:cSldViewPr>
      <p:cViewPr varScale="1">
        <p:scale>
          <a:sx n="58" d="100"/>
          <a:sy n="58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64DEB8D-8121-4C59-B193-EA1BDC6E86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0136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kumimoji="1"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B933BD0-A051-4894-BCCE-6D1E8300CD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08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  <p:sp>
        <p:nvSpPr>
          <p:cNvPr id="297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5E8EA-744C-4E4E-B52E-3262BB305295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ea typeface="ＭＳ Ｐ明朝" charset="-128"/>
            </a:endParaRPr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6A07D-0A11-4D10-8BF5-F71FEB8B0005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40738" y="6643688"/>
            <a:ext cx="6270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>
                <a:latin typeface="Arial" charset="0"/>
              </a:rPr>
              <a:t>Page </a:t>
            </a:r>
            <a:fld id="{346EEB85-6B7E-4265-80DD-F16F1CD75CAB}" type="slidenum">
              <a:rPr lang="en-US" altLang="ja-JP" sz="800">
                <a:latin typeface="Arial" charset="0"/>
              </a:rPr>
              <a:pPr>
                <a:defRPr/>
              </a:pPr>
              <a:t>‹#›</a:t>
            </a:fld>
            <a:endParaRPr lang="en-US" altLang="ja-JP" sz="800">
              <a:latin typeface="Arial" charset="0"/>
            </a:endParaRPr>
          </a:p>
        </p:txBody>
      </p:sp>
      <p:pic>
        <p:nvPicPr>
          <p:cNvPr id="5" name="Picture 4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32388"/>
            <a:ext cx="39957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1196975"/>
            <a:ext cx="5616575" cy="112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852738"/>
            <a:ext cx="6400800" cy="163353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238125"/>
            <a:ext cx="2232025" cy="60706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7950" y="238125"/>
            <a:ext cx="6543675" cy="6070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50" y="238125"/>
            <a:ext cx="8928100" cy="52705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323850" y="1125538"/>
            <a:ext cx="8369300" cy="5183187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9222-D2A2-4969-A513-A3E167B5A9B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1E7EB-D27F-4A15-BC67-FCA90AEAF9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C3CFF-FE00-4D99-9426-08CF67DCC7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B45A4-7990-46E8-B2C2-7E800FDF6D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F3960-A6C4-4240-A7AB-53AF2CB866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FED2A-7447-4B63-90EF-F6F00244E0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70A47-F18E-4289-A2C1-2FEEC5B048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F77D6-6662-4745-B941-89F04AE3FE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CD085-DC09-46C4-B5D1-8F5CFABE04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7337-D75A-4D91-A75C-67E07593A5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284A-68A4-41C0-B97D-9D2BD52FF6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084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84700" y="1125538"/>
            <a:ext cx="41084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238125"/>
            <a:ext cx="89281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3693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440738" y="6643688"/>
            <a:ext cx="6270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>
                <a:latin typeface="Arial" charset="0"/>
              </a:rPr>
              <a:t>Page </a:t>
            </a:r>
            <a:fld id="{FA345484-2653-4989-92F6-5EE86E3C1396}" type="slidenum">
              <a:rPr lang="en-US" altLang="ja-JP" sz="800">
                <a:latin typeface="Arial" charset="0"/>
              </a:rPr>
              <a:pPr>
                <a:defRPr/>
              </a:pPr>
              <a:t>‹#›</a:t>
            </a:fld>
            <a:endParaRPr lang="en-US" altLang="ja-JP" sz="800">
              <a:latin typeface="Arial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981075"/>
            <a:ext cx="68770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pic>
        <p:nvPicPr>
          <p:cNvPr id="1030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84900"/>
            <a:ext cx="183515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7EDE7F95-1FDA-4B5E-9FB4-9DAA72322C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548531"/>
            <a:ext cx="7559675" cy="1584325"/>
          </a:xfrm>
        </p:spPr>
        <p:txBody>
          <a:bodyPr/>
          <a:lstStyle/>
          <a:p>
            <a:r>
              <a:rPr lang="en-US" altLang="ja-JP" sz="3600" dirty="0" smtClean="0">
                <a:ea typeface="ＭＳ Ｐゴシック" charset="-128"/>
              </a:rPr>
              <a:t>NSI implementation plan </a:t>
            </a:r>
            <a:br>
              <a:rPr lang="en-US" altLang="ja-JP" sz="3600" dirty="0" smtClean="0">
                <a:ea typeface="ＭＳ Ｐゴシック" charset="-128"/>
              </a:rPr>
            </a:br>
            <a:r>
              <a:rPr lang="en-US" altLang="ja-JP" sz="3600" dirty="0" smtClean="0">
                <a:ea typeface="ＭＳ Ｐゴシック" charset="-128"/>
              </a:rPr>
              <a:t>of G-lambda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084934"/>
            <a:ext cx="8785225" cy="2504306"/>
          </a:xfrm>
          <a:noFill/>
        </p:spPr>
        <p:txBody>
          <a:bodyPr/>
          <a:lstStyle/>
          <a:p>
            <a:pPr eaLnBrk="1" hangingPunct="1"/>
            <a:r>
              <a:rPr lang="en-US" altLang="ja-JP" sz="2800" dirty="0"/>
              <a:t>Atsuko </a:t>
            </a:r>
            <a:r>
              <a:rPr lang="en-US" altLang="ja-JP" sz="2800" dirty="0" smtClean="0"/>
              <a:t>Takefusa and </a:t>
            </a:r>
            <a:r>
              <a:rPr lang="en-US" altLang="ja-JP" sz="2800" dirty="0"/>
              <a:t>Tomohiro </a:t>
            </a:r>
            <a:r>
              <a:rPr lang="en-US" altLang="ja-JP" sz="2800" dirty="0" err="1"/>
              <a:t>Kudoh</a:t>
            </a:r>
            <a:r>
              <a:rPr lang="en-US" altLang="ja-JP" sz="2800" dirty="0"/>
              <a:t>, </a:t>
            </a:r>
            <a:br>
              <a:rPr lang="en-US" altLang="ja-JP" sz="2800" dirty="0"/>
            </a:br>
            <a:endParaRPr lang="en-US" altLang="ja-JP" sz="2800" dirty="0"/>
          </a:p>
          <a:p>
            <a:pPr eaLnBrk="1" hangingPunct="1"/>
            <a:r>
              <a:rPr lang="en-US" altLang="ja-JP" sz="2800" dirty="0"/>
              <a:t>National Institute of Advanced Industrial Science and Technology (AIST)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499992" y="6093147"/>
            <a:ext cx="4392613" cy="7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800" i="1" dirty="0" smtClean="0">
                <a:ea typeface="ＭＳ Ｐゴシック" charset="-128"/>
              </a:rPr>
              <a:t>http://www.g-lambda.net/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smtClean="0">
                <a:ea typeface="ＭＳ Ｐゴシック" charset="-128"/>
              </a:rPr>
              <a:t>G- </a:t>
            </a:r>
            <a:r>
              <a:rPr lang="en-US" altLang="ja-JP" sz="2800" b="1" dirty="0" smtClean="0">
                <a:solidFill>
                  <a:srgbClr val="F67104"/>
                </a:solidFill>
                <a:ea typeface="ＭＳ Ｐゴシック" charset="-128"/>
              </a:rPr>
              <a:t>l</a:t>
            </a:r>
            <a:r>
              <a:rPr lang="en-US" altLang="ja-JP" sz="2800" b="1" dirty="0" smtClean="0">
                <a:solidFill>
                  <a:srgbClr val="E6AA00"/>
                </a:solidFill>
                <a:ea typeface="ＭＳ Ｐゴシック" charset="-128"/>
              </a:rPr>
              <a:t>a</a:t>
            </a:r>
            <a:r>
              <a:rPr lang="en-US" altLang="ja-JP" sz="2800" b="1" dirty="0" smtClean="0">
                <a:solidFill>
                  <a:schemeClr val="folHlink"/>
                </a:solidFill>
                <a:ea typeface="ＭＳ Ｐゴシック" charset="-128"/>
              </a:rPr>
              <a:t>m</a:t>
            </a:r>
            <a:r>
              <a:rPr lang="en-US" altLang="ja-JP" sz="2800" b="1" dirty="0" smtClean="0">
                <a:solidFill>
                  <a:srgbClr val="0000FF"/>
                </a:solidFill>
                <a:ea typeface="ＭＳ Ｐゴシック" charset="-128"/>
              </a:rPr>
              <a:t>b</a:t>
            </a:r>
            <a:r>
              <a:rPr lang="en-US" altLang="ja-JP" sz="2800" b="1" dirty="0" smtClean="0">
                <a:solidFill>
                  <a:srgbClr val="A802BA"/>
                </a:solidFill>
                <a:ea typeface="ＭＳ Ｐゴシック" charset="-128"/>
              </a:rPr>
              <a:t>d</a:t>
            </a:r>
            <a:r>
              <a:rPr lang="en-US" altLang="ja-JP" sz="2800" b="1" dirty="0" smtClean="0">
                <a:solidFill>
                  <a:srgbClr val="F1014B"/>
                </a:solidFill>
                <a:ea typeface="ＭＳ Ｐゴシック" charset="-128"/>
              </a:rPr>
              <a:t>a</a:t>
            </a:r>
            <a:r>
              <a:rPr lang="en-US" altLang="ja-JP" sz="2800" dirty="0" smtClean="0">
                <a:ea typeface="ＭＳ Ｐゴシック" charset="-128"/>
              </a:rPr>
              <a:t> project overview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23850" y="1196975"/>
            <a:ext cx="83693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dirty="0">
                <a:latin typeface="Arial" charset="0"/>
              </a:rPr>
              <a:t>Joint </a:t>
            </a:r>
            <a:r>
              <a:rPr lang="en-US" altLang="ja-JP" dirty="0" smtClean="0">
                <a:latin typeface="Arial" charset="0"/>
              </a:rPr>
              <a:t>collaboration project </a:t>
            </a:r>
            <a:r>
              <a:rPr lang="en-US" altLang="ja-JP" dirty="0">
                <a:latin typeface="Arial" charset="0"/>
              </a:rPr>
              <a:t>of KDDI R&amp;D labs., NTT, NICT and AIST.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dirty="0">
                <a:latin typeface="Arial" charset="0"/>
              </a:rPr>
              <a:t>G-lambda project has been started in December 2004.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dirty="0">
                <a:latin typeface="Arial" charset="0"/>
              </a:rPr>
              <a:t>The goal of this project is to establish a common </a:t>
            </a:r>
            <a:r>
              <a:rPr lang="en-US" altLang="ja-JP" dirty="0">
                <a:solidFill>
                  <a:srgbClr val="F1014B"/>
                </a:solidFill>
                <a:latin typeface="Arial" charset="0"/>
              </a:rPr>
              <a:t>web services interface (GNS-WSI)</a:t>
            </a:r>
            <a:r>
              <a:rPr lang="en-US" altLang="ja-JP" dirty="0">
                <a:latin typeface="Arial" charset="0"/>
              </a:rPr>
              <a:t> between Grid resource manager and network resource manager</a:t>
            </a:r>
            <a:r>
              <a:rPr lang="en-US" altLang="ja-JP" dirty="0" smtClean="0">
                <a:latin typeface="Arial" charset="0"/>
              </a:rPr>
              <a:t>.</a:t>
            </a:r>
            <a:endParaRPr lang="en-US" altLang="ja-JP" dirty="0">
              <a:solidFill>
                <a:srgbClr val="F1014B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dirty="0">
                <a:latin typeface="Arial" charset="0"/>
              </a:rPr>
              <a:t>Draft specification of GNS-WSI3 is available at: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altLang="ja-JP" sz="3200" dirty="0">
                <a:latin typeface="Arial" charset="0"/>
              </a:rPr>
              <a:t>     http://www.g-lambda.net</a:t>
            </a:r>
            <a:r>
              <a:rPr lang="en-US" altLang="ja-JP" sz="3200" dirty="0" smtClean="0">
                <a:latin typeface="Arial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G-lambda’s </a:t>
            </a:r>
            <a:r>
              <a:rPr kumimoji="1" lang="en-US" altLang="ja-JP" dirty="0" smtClean="0"/>
              <a:t>plan </a:t>
            </a:r>
            <a:r>
              <a:rPr kumimoji="1" lang="en-US" altLang="ja-JP" dirty="0" smtClean="0"/>
              <a:t>to implement NSI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G-lambda is a collaboration to define an interface</a:t>
            </a:r>
          </a:p>
          <a:p>
            <a:pPr lvl="1"/>
            <a:r>
              <a:rPr kumimoji="1" lang="en-US" altLang="ja-JP" dirty="0" smtClean="0"/>
              <a:t>Implementation of GNS-WSI has been carried out by AIST, NTT and KDDI R&amp;D labs. Independently</a:t>
            </a:r>
          </a:p>
          <a:p>
            <a:pPr lvl="1"/>
            <a:r>
              <a:rPr kumimoji="1" lang="en-US" altLang="ja-JP" dirty="0" smtClean="0"/>
              <a:t>We have three implementations of GNS-WSI3</a:t>
            </a:r>
          </a:p>
          <a:p>
            <a:r>
              <a:rPr kumimoji="1" lang="en-US" altLang="ja-JP" dirty="0" smtClean="0"/>
              <a:t>AIST, KDDI R&amp;D labs. and NTT will implement NSI independently </a:t>
            </a:r>
          </a:p>
          <a:p>
            <a:pPr lvl="1"/>
            <a:r>
              <a:rPr kumimoji="1" lang="en-US" altLang="ja-JP" dirty="0" smtClean="0"/>
              <a:t>AIST implementation will be (partly) ready by </a:t>
            </a:r>
            <a:r>
              <a:rPr kumimoji="1" lang="en-US" altLang="ja-JP" dirty="0"/>
              <a:t>GLIF Rio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KDDI implementation may be ready by </a:t>
            </a:r>
            <a:r>
              <a:rPr kumimoji="1" lang="en-US" altLang="ja-JP" dirty="0" smtClean="0"/>
              <a:t>GLIF </a:t>
            </a:r>
            <a:r>
              <a:rPr kumimoji="1" lang="en-US" altLang="ja-JP" dirty="0"/>
              <a:t>Rio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NTT will implement NSI by SC11</a:t>
            </a:r>
          </a:p>
          <a:p>
            <a:r>
              <a:rPr kumimoji="1" lang="en-US" altLang="ja-JP" dirty="0" smtClean="0"/>
              <a:t>NTT has a plan to use NSI at SC11 demonstration</a:t>
            </a:r>
          </a:p>
          <a:p>
            <a:pPr lvl="1"/>
            <a:r>
              <a:rPr kumimoji="1" lang="en-US" altLang="ja-JP" dirty="0" smtClean="0"/>
              <a:t>Graphical simulation of measurement-based path selection</a:t>
            </a:r>
          </a:p>
          <a:p>
            <a:pPr lvl="1"/>
            <a:r>
              <a:rPr kumimoji="1" lang="en-US" altLang="ja-JP" dirty="0" smtClean="0"/>
              <a:t>Application-driven global path switchover without packet loss</a:t>
            </a:r>
          </a:p>
          <a:p>
            <a:pPr lvl="2"/>
            <a:r>
              <a:rPr kumimoji="1" lang="en-US" altLang="ja-JP" dirty="0" smtClean="0"/>
              <a:t>(Switches over  to better path, according to the performance fluctuation)</a:t>
            </a:r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AIST will implement NSI as proxies to GNS-WSI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Key differences between GNS-WSI and NSI</a:t>
            </a:r>
          </a:p>
          <a:p>
            <a:pPr lvl="1"/>
            <a:r>
              <a:rPr kumimoji="1" lang="en-US" altLang="ja-JP" dirty="0" smtClean="0"/>
              <a:t>GNS-WSI has a factory service which creates a SM for each reservation</a:t>
            </a:r>
          </a:p>
          <a:p>
            <a:pPr lvl="2"/>
            <a:r>
              <a:rPr kumimoji="1" lang="en-US" altLang="ja-JP" dirty="0" smtClean="0"/>
              <a:t>In NSI, there is no explicit such service. A SM is created when a reservation request is received.</a:t>
            </a:r>
          </a:p>
          <a:p>
            <a:pPr lvl="1"/>
            <a:r>
              <a:rPr kumimoji="1" lang="en-US" altLang="ja-JP" dirty="0"/>
              <a:t>GNS-WSI does not support repetitive provision/release</a:t>
            </a:r>
          </a:p>
          <a:p>
            <a:pPr lvl="2"/>
            <a:r>
              <a:rPr kumimoji="1" lang="en-US" altLang="ja-JP" dirty="0"/>
              <a:t>Provisioned at the start time</a:t>
            </a:r>
          </a:p>
          <a:p>
            <a:pPr lvl="2"/>
            <a:r>
              <a:rPr kumimoji="1" lang="en-US" altLang="ja-JP" dirty="0"/>
              <a:t>De-provisioned at the end time or a cancel message</a:t>
            </a:r>
          </a:p>
          <a:p>
            <a:pPr lvl="1"/>
            <a:r>
              <a:rPr kumimoji="1" lang="en-US" altLang="ja-JP" dirty="0" smtClean="0"/>
              <a:t>GNS-WSI </a:t>
            </a:r>
            <a:r>
              <a:rPr kumimoji="1" lang="en-US" altLang="ja-JP" dirty="0" smtClean="0"/>
              <a:t>supports auto-start only</a:t>
            </a:r>
          </a:p>
          <a:p>
            <a:pPr lvl="2"/>
            <a:r>
              <a:rPr kumimoji="1" lang="en-US" altLang="ja-JP" dirty="0" smtClean="0"/>
              <a:t>No manual provisioning</a:t>
            </a:r>
          </a:p>
          <a:p>
            <a:pPr lvl="1"/>
            <a:r>
              <a:rPr kumimoji="1" lang="en-US" altLang="ja-JP" dirty="0" smtClean="0"/>
              <a:t>GNS-WSI </a:t>
            </a:r>
            <a:r>
              <a:rPr kumimoji="1" lang="en-US" altLang="ja-JP" dirty="0"/>
              <a:t>supports two-phase commit</a:t>
            </a:r>
          </a:p>
          <a:p>
            <a:pPr lvl="2"/>
            <a:r>
              <a:rPr kumimoji="1" lang="en-US" altLang="ja-JP" dirty="0"/>
              <a:t>Commit of a reservation is required before auto-provisioning</a:t>
            </a:r>
          </a:p>
          <a:p>
            <a:pPr lvl="2"/>
            <a:r>
              <a:rPr kumimoji="1" lang="en-US" altLang="ja-JP" dirty="0"/>
              <a:t>Assumes timeout in a certain period of </a:t>
            </a:r>
            <a:r>
              <a:rPr kumimoji="1" lang="en-US" altLang="ja-JP" dirty="0" smtClean="0"/>
              <a:t>time</a:t>
            </a:r>
            <a:endParaRPr kumimoji="1"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NSI </a:t>
            </a:r>
            <a:r>
              <a:rPr lang="en-US" altLang="ja-JP" dirty="0"/>
              <a:t>and G-lambda </a:t>
            </a:r>
            <a:r>
              <a:rPr lang="en-US" altLang="ja-JP" dirty="0" smtClean="0"/>
              <a:t>GNS-WSI </a:t>
            </a:r>
            <a:r>
              <a:rPr lang="en-US" altLang="ja-JP" dirty="0"/>
              <a:t>(GL</a:t>
            </a:r>
            <a:r>
              <a:rPr lang="en-US" altLang="ja-JP" dirty="0" smtClean="0"/>
              <a:t>) Proxies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Implement </a:t>
            </a:r>
            <a:r>
              <a:rPr lang="en-US" altLang="ja-JP" dirty="0">
                <a:solidFill>
                  <a:srgbClr val="7030A0"/>
                </a:solidFill>
              </a:rPr>
              <a:t>NSI-GL Proxy 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7030A0"/>
                </a:solidFill>
              </a:rPr>
              <a:t> </a:t>
            </a:r>
            <a:r>
              <a:rPr lang="en-US" altLang="ja-JP" dirty="0">
                <a:solidFill>
                  <a:srgbClr val="FF6600"/>
                </a:solidFill>
              </a:rPr>
              <a:t>GL-NSI </a:t>
            </a:r>
            <a:r>
              <a:rPr lang="en-US" altLang="ja-JP" dirty="0" smtClean="0">
                <a:solidFill>
                  <a:srgbClr val="FF6600"/>
                </a:solidFill>
              </a:rPr>
              <a:t>Proxy</a:t>
            </a:r>
            <a:endParaRPr lang="en-US" altLang="ja-JP" dirty="0">
              <a:solidFill>
                <a:srgbClr val="FF6600"/>
              </a:solidFill>
            </a:endParaRPr>
          </a:p>
          <a:p>
            <a:r>
              <a:rPr lang="en-US" altLang="ja-JP" dirty="0" smtClean="0"/>
              <a:t>NSI-GL Proxy invokes </a:t>
            </a:r>
            <a:br>
              <a:rPr lang="en-US" altLang="ja-JP" dirty="0" smtClean="0"/>
            </a:br>
            <a:r>
              <a:rPr lang="en-US" altLang="ja-JP" dirty="0" smtClean="0"/>
              <a:t>"create" before "reserve"</a:t>
            </a:r>
          </a:p>
          <a:p>
            <a:r>
              <a:rPr lang="en-US" altLang="ja-JP" dirty="0" smtClean="0"/>
              <a:t>GL supports </a:t>
            </a:r>
            <a:r>
              <a:rPr lang="en-US" altLang="ja-JP" dirty="0"/>
              <a:t>NSI provision </a:t>
            </a:r>
            <a:br>
              <a:rPr lang="en-US" altLang="ja-JP" dirty="0"/>
            </a:br>
            <a:r>
              <a:rPr lang="en-US" altLang="ja-JP" dirty="0"/>
              <a:t>and </a:t>
            </a:r>
            <a:r>
              <a:rPr lang="en-US" altLang="ja-JP" dirty="0" smtClean="0"/>
              <a:t>release</a:t>
            </a:r>
          </a:p>
          <a:p>
            <a:pPr lvl="1"/>
            <a:r>
              <a:rPr lang="en-US" altLang="ja-JP" dirty="0" err="1" smtClean="0"/>
              <a:t>NSI_provision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NSI_release</a:t>
            </a:r>
            <a:endParaRPr lang="en-US" altLang="ja-JP" dirty="0"/>
          </a:p>
          <a:p>
            <a:r>
              <a:rPr lang="en-US" altLang="ja-JP" dirty="0" smtClean="0"/>
              <a:t>Coexistence </a:t>
            </a:r>
            <a:r>
              <a:rPr lang="en-US" altLang="ja-JP" dirty="0"/>
              <a:t>of manual (NSI) </a:t>
            </a:r>
            <a:br>
              <a:rPr lang="en-US" altLang="ja-JP" dirty="0"/>
            </a:br>
            <a:r>
              <a:rPr lang="en-US" altLang="ja-JP" dirty="0"/>
              <a:t>and auto (NSI/GL)  provisioning</a:t>
            </a:r>
          </a:p>
          <a:p>
            <a:pPr lvl="1"/>
            <a:r>
              <a:rPr lang="en-US" altLang="ja-JP" dirty="0"/>
              <a:t>Add </a:t>
            </a:r>
            <a:r>
              <a:rPr lang="en-US" altLang="ja-JP" dirty="0" smtClean="0"/>
              <a:t>"NSI </a:t>
            </a:r>
            <a:r>
              <a:rPr lang="en-US" altLang="ja-JP" dirty="0"/>
              <a:t>= true" option as a reservation </a:t>
            </a:r>
            <a:r>
              <a:rPr lang="en-US" altLang="ja-JP" dirty="0" smtClean="0"/>
              <a:t>attribute</a:t>
            </a:r>
            <a:endParaRPr lang="en-US" altLang="ja-JP" dirty="0"/>
          </a:p>
          <a:p>
            <a:pPr lvl="2"/>
            <a:r>
              <a:rPr lang="en-US" altLang="ja-JP" dirty="0"/>
              <a:t>If NSI == true, proxy waits "provision"</a:t>
            </a:r>
          </a:p>
          <a:p>
            <a:pPr lvl="2"/>
            <a:r>
              <a:rPr lang="en-US" altLang="ja-JP" dirty="0" smtClean="0"/>
              <a:t>Otherwise, </a:t>
            </a:r>
            <a:r>
              <a:rPr lang="en-US" altLang="ja-JP" dirty="0"/>
              <a:t>proxy invokes "provision" immediately after commit</a:t>
            </a:r>
          </a:p>
          <a:p>
            <a:r>
              <a:rPr lang="en-US" altLang="ja-JP" dirty="0"/>
              <a:t>1PC (NSI) and 2PC (GL) conversion</a:t>
            </a:r>
          </a:p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376737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NSI-GL Proxy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2271"/>
            <a:ext cx="70231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9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GL-NSI Proxy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062434"/>
            <a:ext cx="8004175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8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Demo scenarios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997099"/>
            <a:ext cx="872490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0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op2005_template">
  <a:themeElements>
    <a:clrScheme name="ipop2005_templat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ipop2005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charset="-128"/>
          </a:defRPr>
        </a:defPPr>
      </a:lstStyle>
    </a:lnDef>
  </a:objectDefaults>
  <a:extraClrSchemeLst>
    <a:extraClrScheme>
      <a:clrScheme name="ipop2005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op2005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op2005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op2005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op2005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op2005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op2005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13450</TotalTime>
  <Words>300</Words>
  <Application>Microsoft Office PowerPoint</Application>
  <PresentationFormat>画面に合わせる (4:3)</PresentationFormat>
  <Paragraphs>49</Paragraphs>
  <Slides>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ipop2005_template</vt:lpstr>
      <vt:lpstr>デザインの設定</vt:lpstr>
      <vt:lpstr>NSI implementation plan  of G-lambda</vt:lpstr>
      <vt:lpstr>G- lambda project overview</vt:lpstr>
      <vt:lpstr>G-lambda’s plan to implement NSI</vt:lpstr>
      <vt:lpstr>AIST will implement NSI as proxies to GNS-WSI</vt:lpstr>
      <vt:lpstr>NSI and G-lambda GNS-WSI (GL) Proxies</vt:lpstr>
      <vt:lpstr>NSI-GL Proxy</vt:lpstr>
      <vt:lpstr>GL-NSI Proxy</vt:lpstr>
      <vt:lpstr>Demo scenarios</vt:lpstr>
    </vt:vector>
  </TitlesOfParts>
  <Company>NTT NS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YAMAGUCHI Azusa</dc:creator>
  <cp:lastModifiedBy>takefusa</cp:lastModifiedBy>
  <cp:revision>100</cp:revision>
  <dcterms:created xsi:type="dcterms:W3CDTF">2004-12-27T04:06:39Z</dcterms:created>
  <dcterms:modified xsi:type="dcterms:W3CDTF">2011-07-17T18:17:20Z</dcterms:modified>
</cp:coreProperties>
</file>