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4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2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7ACF-72FF-4F25-9920-535F624D2F35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629-CFE2-4154-9472-CC79AD26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7624" y="418508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627784" y="5013176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627784" y="3356992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67944" y="418508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627784" y="45091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36168" y="53732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67944" y="45539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120611" y="53802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38386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115616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65212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230740" y="4473371"/>
            <a:ext cx="4567951" cy="1126039"/>
          </a:xfrm>
          <a:custGeom>
            <a:avLst/>
            <a:gdLst>
              <a:gd name="connsiteX0" fmla="*/ 0 w 4567951"/>
              <a:gd name="connsiteY0" fmla="*/ 518052 h 1126039"/>
              <a:gd name="connsiteX1" fmla="*/ 734939 w 4567951"/>
              <a:gd name="connsiteY1" fmla="*/ 577873 h 1126039"/>
              <a:gd name="connsiteX2" fmla="*/ 1495514 w 4567951"/>
              <a:gd name="connsiteY2" fmla="*/ 970979 h 1126039"/>
              <a:gd name="connsiteX3" fmla="*/ 2068083 w 4567951"/>
              <a:gd name="connsiteY3" fmla="*/ 1107712 h 1126039"/>
              <a:gd name="connsiteX4" fmla="*/ 2230453 w 4567951"/>
              <a:gd name="connsiteY4" fmla="*/ 594964 h 1126039"/>
              <a:gd name="connsiteX5" fmla="*/ 2418460 w 4567951"/>
              <a:gd name="connsiteY5" fmla="*/ 22396 h 1126039"/>
              <a:gd name="connsiteX6" fmla="*/ 2922662 w 4567951"/>
              <a:gd name="connsiteY6" fmla="*/ 159129 h 1126039"/>
              <a:gd name="connsiteX7" fmla="*/ 3640509 w 4567951"/>
              <a:gd name="connsiteY7" fmla="*/ 560781 h 1126039"/>
              <a:gd name="connsiteX8" fmla="*/ 4486542 w 4567951"/>
              <a:gd name="connsiteY8" fmla="*/ 509506 h 1126039"/>
              <a:gd name="connsiteX9" fmla="*/ 4486542 w 4567951"/>
              <a:gd name="connsiteY9" fmla="*/ 526598 h 112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951" h="1126039">
                <a:moveTo>
                  <a:pt x="0" y="518052"/>
                </a:moveTo>
                <a:cubicBezTo>
                  <a:pt x="242843" y="510218"/>
                  <a:pt x="485687" y="502385"/>
                  <a:pt x="734939" y="577873"/>
                </a:cubicBezTo>
                <a:cubicBezTo>
                  <a:pt x="984191" y="653361"/>
                  <a:pt x="1273323" y="882673"/>
                  <a:pt x="1495514" y="970979"/>
                </a:cubicBezTo>
                <a:cubicBezTo>
                  <a:pt x="1717705" y="1059285"/>
                  <a:pt x="1945593" y="1170381"/>
                  <a:pt x="2068083" y="1107712"/>
                </a:cubicBezTo>
                <a:cubicBezTo>
                  <a:pt x="2190573" y="1045043"/>
                  <a:pt x="2172057" y="775850"/>
                  <a:pt x="2230453" y="594964"/>
                </a:cubicBezTo>
                <a:cubicBezTo>
                  <a:pt x="2288849" y="414078"/>
                  <a:pt x="2303092" y="95035"/>
                  <a:pt x="2418460" y="22396"/>
                </a:cubicBezTo>
                <a:cubicBezTo>
                  <a:pt x="2533828" y="-50243"/>
                  <a:pt x="2718987" y="69398"/>
                  <a:pt x="2922662" y="159129"/>
                </a:cubicBezTo>
                <a:cubicBezTo>
                  <a:pt x="3126337" y="248860"/>
                  <a:pt x="3379862" y="502385"/>
                  <a:pt x="3640509" y="560781"/>
                </a:cubicBezTo>
                <a:cubicBezTo>
                  <a:pt x="3901156" y="619177"/>
                  <a:pt x="4345537" y="515203"/>
                  <a:pt x="4486542" y="509506"/>
                </a:cubicBezTo>
                <a:cubicBezTo>
                  <a:pt x="4627548" y="503809"/>
                  <a:pt x="4557045" y="515203"/>
                  <a:pt x="4486542" y="526598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1179465" y="4413245"/>
            <a:ext cx="4554909" cy="1147594"/>
          </a:xfrm>
          <a:custGeom>
            <a:avLst/>
            <a:gdLst>
              <a:gd name="connsiteX0" fmla="*/ 0 w 4554909"/>
              <a:gd name="connsiteY0" fmla="*/ 595270 h 1147594"/>
              <a:gd name="connsiteX1" fmla="*/ 922946 w 4554909"/>
              <a:gd name="connsiteY1" fmla="*/ 620907 h 1147594"/>
              <a:gd name="connsiteX2" fmla="*/ 1546789 w 4554909"/>
              <a:gd name="connsiteY2" fmla="*/ 185071 h 1147594"/>
              <a:gd name="connsiteX3" fmla="*/ 1982625 w 4554909"/>
              <a:gd name="connsiteY3" fmla="*/ 14156 h 1147594"/>
              <a:gd name="connsiteX4" fmla="*/ 2247544 w 4554909"/>
              <a:gd name="connsiteY4" fmla="*/ 526903 h 1147594"/>
              <a:gd name="connsiteX5" fmla="*/ 2589376 w 4554909"/>
              <a:gd name="connsiteY5" fmla="*/ 1108017 h 1147594"/>
              <a:gd name="connsiteX6" fmla="*/ 3016666 w 4554909"/>
              <a:gd name="connsiteY6" fmla="*/ 1039651 h 1147594"/>
              <a:gd name="connsiteX7" fmla="*/ 3563597 w 4554909"/>
              <a:gd name="connsiteY7" fmla="*/ 586724 h 1147594"/>
              <a:gd name="connsiteX8" fmla="*/ 4554909 w 4554909"/>
              <a:gd name="connsiteY8" fmla="*/ 569632 h 114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4909" h="1147594">
                <a:moveTo>
                  <a:pt x="0" y="595270"/>
                </a:moveTo>
                <a:cubicBezTo>
                  <a:pt x="332574" y="642271"/>
                  <a:pt x="665148" y="689273"/>
                  <a:pt x="922946" y="620907"/>
                </a:cubicBezTo>
                <a:cubicBezTo>
                  <a:pt x="1180744" y="552541"/>
                  <a:pt x="1370176" y="286196"/>
                  <a:pt x="1546789" y="185071"/>
                </a:cubicBezTo>
                <a:cubicBezTo>
                  <a:pt x="1723402" y="83946"/>
                  <a:pt x="1865833" y="-42816"/>
                  <a:pt x="1982625" y="14156"/>
                </a:cubicBezTo>
                <a:cubicBezTo>
                  <a:pt x="2099417" y="71128"/>
                  <a:pt x="2146419" y="344593"/>
                  <a:pt x="2247544" y="526903"/>
                </a:cubicBezTo>
                <a:cubicBezTo>
                  <a:pt x="2348669" y="709213"/>
                  <a:pt x="2461189" y="1022559"/>
                  <a:pt x="2589376" y="1108017"/>
                </a:cubicBezTo>
                <a:cubicBezTo>
                  <a:pt x="2717563" y="1193475"/>
                  <a:pt x="2854296" y="1126533"/>
                  <a:pt x="3016666" y="1039651"/>
                </a:cubicBezTo>
                <a:cubicBezTo>
                  <a:pt x="3179036" y="952769"/>
                  <a:pt x="3307223" y="665061"/>
                  <a:pt x="3563597" y="586724"/>
                </a:cubicBezTo>
                <a:cubicBezTo>
                  <a:pt x="3819971" y="508387"/>
                  <a:pt x="4187440" y="539009"/>
                  <a:pt x="4554909" y="569632"/>
                </a:cubicBezTo>
              </a:path>
            </a:pathLst>
          </a:cu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899592" y="4653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514715" y="4643844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39845" y="46639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50387" y="257308"/>
            <a:ext cx="7963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Orientation Attribute discussion</a:t>
            </a:r>
          </a:p>
          <a:p>
            <a:r>
              <a:rPr lang="en-GB" dirty="0" smtClean="0"/>
              <a:t>A potential path computation ambiguity existing in the following graph where only SDPs A, B and C are included in an Path.</a:t>
            </a:r>
          </a:p>
          <a:p>
            <a:endParaRPr lang="en-GB" dirty="0" smtClean="0"/>
          </a:p>
          <a:p>
            <a:r>
              <a:rPr lang="en-GB" dirty="0" smtClean="0"/>
              <a:t>To remove ambiguity several strategies can be employed:</a:t>
            </a:r>
          </a:p>
          <a:p>
            <a:r>
              <a:rPr lang="en-GB" dirty="0" smtClean="0"/>
              <a:t>1. The current WSDL includes an ‘orientation’ attribute can applied to an STP (so for example ingress of </a:t>
            </a:r>
            <a:r>
              <a:rPr lang="en-GB" dirty="0" smtClean="0"/>
              <a:t>STP Net1:B refers to the red path.</a:t>
            </a:r>
            <a:endParaRPr lang="en-GB" dirty="0" smtClean="0"/>
          </a:p>
          <a:p>
            <a:r>
              <a:rPr lang="en-GB" dirty="0" smtClean="0"/>
              <a:t>2. A full set of SDPs can be used in the Path</a:t>
            </a:r>
          </a:p>
          <a:p>
            <a:r>
              <a:rPr lang="en-GB" dirty="0" smtClean="0"/>
              <a:t>3. The Path can contain the both the STPs that make up SDP B in the sequence that they should be routed. Green line is  (SDP A, STP Net1:B, STP Net2:B, SDP 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1992" y="480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843808" y="3815752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Network 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843808" y="5867552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Network 2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7085110" y="4049983"/>
            <a:ext cx="339033" cy="9038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 rot="16403994">
            <a:off x="7064103" y="4095216"/>
            <a:ext cx="360040" cy="297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 rot="16403994">
            <a:off x="7074606" y="4676849"/>
            <a:ext cx="360040" cy="297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7468519" y="3987012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STP Net1:B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445150" y="4636931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STP Net2:B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889782" y="357572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SDP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5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4</cp:revision>
  <dcterms:created xsi:type="dcterms:W3CDTF">2013-01-23T16:49:28Z</dcterms:created>
  <dcterms:modified xsi:type="dcterms:W3CDTF">2013-01-23T17:40:28Z</dcterms:modified>
</cp:coreProperties>
</file>