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diagrams/data5.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17"/>
  </p:notesMasterIdLst>
  <p:sldIdLst>
    <p:sldId id="256" r:id="rId2"/>
    <p:sldId id="257" r:id="rId3"/>
    <p:sldId id="281" r:id="rId4"/>
    <p:sldId id="280" r:id="rId5"/>
    <p:sldId id="259" r:id="rId6"/>
    <p:sldId id="260" r:id="rId7"/>
    <p:sldId id="264" r:id="rId8"/>
    <p:sldId id="262" r:id="rId9"/>
    <p:sldId id="279" r:id="rId10"/>
    <p:sldId id="282" r:id="rId11"/>
    <p:sldId id="267" r:id="rId12"/>
    <p:sldId id="269" r:id="rId13"/>
    <p:sldId id="270" r:id="rId14"/>
    <p:sldId id="283"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43" autoAdjust="0"/>
    <p:restoredTop sz="94658" autoAdjust="0"/>
  </p:normalViewPr>
  <p:slideViewPr>
    <p:cSldViewPr>
      <p:cViewPr varScale="1">
        <p:scale>
          <a:sx n="123" d="100"/>
          <a:sy n="123" d="100"/>
        </p:scale>
        <p:origin x="-1212" y="-102"/>
      </p:cViewPr>
      <p:guideLst>
        <p:guide orient="horz" pos="2160"/>
        <p:guide pos="2880"/>
      </p:guideLst>
    </p:cSldViewPr>
  </p:slideViewPr>
  <p:outlineViewPr>
    <p:cViewPr>
      <p:scale>
        <a:sx n="33" d="100"/>
        <a:sy n="33" d="100"/>
      </p:scale>
      <p:origin x="0" y="170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44B82-F7F3-419D-B558-6773C8B25481}" type="doc">
      <dgm:prSet loTypeId="urn:microsoft.com/office/officeart/2005/8/layout/hProcess9" loCatId="process" qsTypeId="urn:microsoft.com/office/officeart/2005/8/quickstyle/3d5" qsCatId="3D" csTypeId="urn:microsoft.com/office/officeart/2005/8/colors/accent1_4" csCatId="accent1" phldr="1"/>
      <dgm:spPr/>
    </dgm:pt>
    <dgm:pt modelId="{6BF0C4EC-E028-45ED-B031-B0B79508C94B}">
      <dgm:prSet phldrT="[Text]"/>
      <dgm:spPr/>
      <dgm:t>
        <a:bodyPr/>
        <a:lstStyle/>
        <a:p>
          <a:r>
            <a:rPr lang="en-US" dirty="0" smtClean="0"/>
            <a:t>Import Language Libraries (Schemas)</a:t>
          </a:r>
          <a:endParaRPr lang="en-US" dirty="0"/>
        </a:p>
      </dgm:t>
    </dgm:pt>
    <dgm:pt modelId="{5C6CB657-C496-4F30-A31D-3106A95CE046}" type="parTrans" cxnId="{3ADF1AA7-746E-4FC5-81F8-37828CD2005F}">
      <dgm:prSet/>
      <dgm:spPr/>
      <dgm:t>
        <a:bodyPr/>
        <a:lstStyle/>
        <a:p>
          <a:endParaRPr lang="en-US"/>
        </a:p>
      </dgm:t>
    </dgm:pt>
    <dgm:pt modelId="{B8FA08E1-D176-4EB3-A7CF-93FCD9B3CB3C}" type="sibTrans" cxnId="{3ADF1AA7-746E-4FC5-81F8-37828CD2005F}">
      <dgm:prSet/>
      <dgm:spPr/>
      <dgm:t>
        <a:bodyPr/>
        <a:lstStyle/>
        <a:p>
          <a:endParaRPr lang="en-US"/>
        </a:p>
      </dgm:t>
    </dgm:pt>
    <dgm:pt modelId="{C1864777-E05B-4F1F-9D21-F54BA5332CFC}">
      <dgm:prSet phldrT="[Text]"/>
      <dgm:spPr/>
      <dgm:t>
        <a:bodyPr/>
        <a:lstStyle/>
        <a:p>
          <a:r>
            <a:rPr lang="en-US" dirty="0" smtClean="0"/>
            <a:t>Define Vocabularies using Libraries and extensions</a:t>
          </a:r>
          <a:endParaRPr lang="en-US" dirty="0"/>
        </a:p>
      </dgm:t>
    </dgm:pt>
    <dgm:pt modelId="{D6A18CE2-D727-4475-8120-A1695A26E815}" type="parTrans" cxnId="{67AD5B54-B495-4A5E-B26A-194012DF2B47}">
      <dgm:prSet/>
      <dgm:spPr/>
      <dgm:t>
        <a:bodyPr/>
        <a:lstStyle/>
        <a:p>
          <a:endParaRPr lang="en-US"/>
        </a:p>
      </dgm:t>
    </dgm:pt>
    <dgm:pt modelId="{A4DE5EA1-D71B-4FD1-BCBF-DA60A7DAC925}" type="sibTrans" cxnId="{67AD5B54-B495-4A5E-B26A-194012DF2B47}">
      <dgm:prSet/>
      <dgm:spPr/>
      <dgm:t>
        <a:bodyPr/>
        <a:lstStyle/>
        <a:p>
          <a:endParaRPr lang="en-US"/>
        </a:p>
      </dgm:t>
    </dgm:pt>
    <dgm:pt modelId="{7C86EAF4-B14C-42E9-AFC0-A9B12157B5FA}">
      <dgm:prSet/>
      <dgm:spPr/>
      <dgm:t>
        <a:bodyPr/>
        <a:lstStyle/>
        <a:p>
          <a:r>
            <a:rPr lang="en-US" dirty="0" smtClean="0"/>
            <a:t>Associate Entities with Vocabularies both Data and Property</a:t>
          </a:r>
          <a:endParaRPr lang="en-US" dirty="0"/>
        </a:p>
      </dgm:t>
    </dgm:pt>
    <dgm:pt modelId="{B0BD11D0-F285-41DD-B405-00E14242C7DB}" type="parTrans" cxnId="{E4F213F7-3124-4555-8599-835578ECCA98}">
      <dgm:prSet/>
      <dgm:spPr/>
      <dgm:t>
        <a:bodyPr/>
        <a:lstStyle/>
        <a:p>
          <a:endParaRPr lang="en-US"/>
        </a:p>
      </dgm:t>
    </dgm:pt>
    <dgm:pt modelId="{76CC02CD-C25A-4D96-895E-639FD2DF53B6}" type="sibTrans" cxnId="{E4F213F7-3124-4555-8599-835578ECCA98}">
      <dgm:prSet/>
      <dgm:spPr/>
      <dgm:t>
        <a:bodyPr/>
        <a:lstStyle/>
        <a:p>
          <a:endParaRPr lang="en-US"/>
        </a:p>
      </dgm:t>
    </dgm:pt>
    <dgm:pt modelId="{C11F1214-42B4-4C35-A436-215831F93D0A}">
      <dgm:prSet/>
      <dgm:spPr/>
      <dgm:t>
        <a:bodyPr/>
        <a:lstStyle/>
        <a:p>
          <a:r>
            <a:rPr lang="en-US" dirty="0" smtClean="0"/>
            <a:t>Create the Entities and Connections in the Architecture</a:t>
          </a:r>
          <a:endParaRPr lang="en-US" dirty="0"/>
        </a:p>
      </dgm:t>
    </dgm:pt>
    <dgm:pt modelId="{717C7D74-4408-4A0F-9A95-09A2998CA706}" type="parTrans" cxnId="{2EB5E8EB-A985-42E4-8A5B-F9D18B133998}">
      <dgm:prSet/>
      <dgm:spPr/>
      <dgm:t>
        <a:bodyPr/>
        <a:lstStyle/>
        <a:p>
          <a:endParaRPr lang="en-US"/>
        </a:p>
      </dgm:t>
    </dgm:pt>
    <dgm:pt modelId="{13429229-96C3-45AC-9DE9-F91DB3C616B9}" type="sibTrans" cxnId="{2EB5E8EB-A985-42E4-8A5B-F9D18B133998}">
      <dgm:prSet/>
      <dgm:spPr/>
      <dgm:t>
        <a:bodyPr/>
        <a:lstStyle/>
        <a:p>
          <a:endParaRPr lang="en-US"/>
        </a:p>
      </dgm:t>
    </dgm:pt>
    <dgm:pt modelId="{4BEDD4B8-7A32-45C0-9707-ED26D4351C7D}">
      <dgm:prSet/>
      <dgm:spPr/>
      <dgm:t>
        <a:bodyPr/>
        <a:lstStyle/>
        <a:p>
          <a:r>
            <a:rPr lang="en-US" dirty="0" smtClean="0"/>
            <a:t>Generate Registration Messages</a:t>
          </a:r>
          <a:endParaRPr lang="en-US" dirty="0"/>
        </a:p>
      </dgm:t>
    </dgm:pt>
    <dgm:pt modelId="{20DD45B6-4945-4113-9BC6-37CD83831816}" type="parTrans" cxnId="{8FF1E8FF-2EA8-44A3-9411-10E4F661337F}">
      <dgm:prSet/>
      <dgm:spPr/>
      <dgm:t>
        <a:bodyPr/>
        <a:lstStyle/>
        <a:p>
          <a:endParaRPr lang="en-US"/>
        </a:p>
      </dgm:t>
    </dgm:pt>
    <dgm:pt modelId="{E14995AE-A689-41CC-8A09-7BDCCC37C255}" type="sibTrans" cxnId="{8FF1E8FF-2EA8-44A3-9411-10E4F661337F}">
      <dgm:prSet/>
      <dgm:spPr/>
      <dgm:t>
        <a:bodyPr/>
        <a:lstStyle/>
        <a:p>
          <a:endParaRPr lang="en-US"/>
        </a:p>
      </dgm:t>
    </dgm:pt>
    <dgm:pt modelId="{DCCC5264-BE37-4FF0-9539-7BCBCADA5303}">
      <dgm:prSet/>
      <dgm:spPr/>
      <dgm:t>
        <a:bodyPr/>
        <a:lstStyle/>
        <a:p>
          <a:r>
            <a:rPr lang="en-US" dirty="0" smtClean="0"/>
            <a:t>Generate API code</a:t>
          </a:r>
          <a:endParaRPr lang="en-US" dirty="0"/>
        </a:p>
      </dgm:t>
    </dgm:pt>
    <dgm:pt modelId="{58E1AD5F-15D2-45A2-8AE4-8573E75A0E92}" type="parTrans" cxnId="{5C5C5513-1967-4179-B8F3-43418DBFF979}">
      <dgm:prSet/>
      <dgm:spPr/>
      <dgm:t>
        <a:bodyPr/>
        <a:lstStyle/>
        <a:p>
          <a:endParaRPr lang="en-US"/>
        </a:p>
      </dgm:t>
    </dgm:pt>
    <dgm:pt modelId="{E134DA97-CF6F-45EF-8EC3-EDEAEFEF4999}" type="sibTrans" cxnId="{5C5C5513-1967-4179-B8F3-43418DBFF979}">
      <dgm:prSet/>
      <dgm:spPr/>
      <dgm:t>
        <a:bodyPr/>
        <a:lstStyle/>
        <a:p>
          <a:endParaRPr lang="en-US"/>
        </a:p>
      </dgm:t>
    </dgm:pt>
    <dgm:pt modelId="{9EFE5523-B63E-4AD7-9CC1-CFDA4E31D588}">
      <dgm:prSet/>
      <dgm:spPr/>
      <dgm:t>
        <a:bodyPr/>
        <a:lstStyle/>
        <a:p>
          <a:r>
            <a:rPr lang="en-US" dirty="0" smtClean="0"/>
            <a:t> </a:t>
          </a:r>
          <a:endParaRPr lang="en-US" dirty="0"/>
        </a:p>
      </dgm:t>
    </dgm:pt>
    <dgm:pt modelId="{8674D1F6-AC7B-4198-A57A-33515599924C}" type="sibTrans" cxnId="{91DA8DBA-DC2E-4E4A-BAED-477635FFD31B}">
      <dgm:prSet/>
      <dgm:spPr/>
      <dgm:t>
        <a:bodyPr/>
        <a:lstStyle/>
        <a:p>
          <a:endParaRPr lang="en-US"/>
        </a:p>
      </dgm:t>
    </dgm:pt>
    <dgm:pt modelId="{CB596CA2-55B9-46AA-9B72-FBCFD72CA768}" type="parTrans" cxnId="{91DA8DBA-DC2E-4E4A-BAED-477635FFD31B}">
      <dgm:prSet/>
      <dgm:spPr/>
      <dgm:t>
        <a:bodyPr/>
        <a:lstStyle/>
        <a:p>
          <a:endParaRPr lang="en-US"/>
        </a:p>
      </dgm:t>
    </dgm:pt>
    <dgm:pt modelId="{E048EEA2-C876-4FB0-8733-D7F64FCFE16E}" type="pres">
      <dgm:prSet presAssocID="{06144B82-F7F3-419D-B558-6773C8B25481}" presName="CompostProcess" presStyleCnt="0">
        <dgm:presLayoutVars>
          <dgm:dir/>
          <dgm:resizeHandles val="exact"/>
        </dgm:presLayoutVars>
      </dgm:prSet>
      <dgm:spPr/>
    </dgm:pt>
    <dgm:pt modelId="{232D6A02-8432-4611-8E57-1CA7C48512B5}" type="pres">
      <dgm:prSet presAssocID="{06144B82-F7F3-419D-B558-6773C8B25481}" presName="arrow" presStyleLbl="bgShp" presStyleIdx="0" presStyleCnt="1"/>
      <dgm:spPr/>
    </dgm:pt>
    <dgm:pt modelId="{7AE206A4-2927-469A-8DBA-A0A30C54502E}" type="pres">
      <dgm:prSet presAssocID="{06144B82-F7F3-419D-B558-6773C8B25481}" presName="linearProcess" presStyleCnt="0"/>
      <dgm:spPr/>
    </dgm:pt>
    <dgm:pt modelId="{3D310B5B-D505-48E6-9172-D8B37B40F087}" type="pres">
      <dgm:prSet presAssocID="{6BF0C4EC-E028-45ED-B031-B0B79508C94B}" presName="textNode" presStyleLbl="node1" presStyleIdx="0" presStyleCnt="5">
        <dgm:presLayoutVars>
          <dgm:bulletEnabled val="1"/>
        </dgm:presLayoutVars>
      </dgm:prSet>
      <dgm:spPr/>
      <dgm:t>
        <a:bodyPr/>
        <a:lstStyle/>
        <a:p>
          <a:endParaRPr lang="en-US"/>
        </a:p>
      </dgm:t>
    </dgm:pt>
    <dgm:pt modelId="{B503140E-233B-4298-9E53-E0E533ED7D12}" type="pres">
      <dgm:prSet presAssocID="{B8FA08E1-D176-4EB3-A7CF-93FCD9B3CB3C}" presName="sibTrans" presStyleCnt="0"/>
      <dgm:spPr/>
    </dgm:pt>
    <dgm:pt modelId="{8EA3EF30-2022-46D3-93A9-CC77E445C633}" type="pres">
      <dgm:prSet presAssocID="{C1864777-E05B-4F1F-9D21-F54BA5332CFC}" presName="textNode" presStyleLbl="node1" presStyleIdx="1" presStyleCnt="5">
        <dgm:presLayoutVars>
          <dgm:bulletEnabled val="1"/>
        </dgm:presLayoutVars>
      </dgm:prSet>
      <dgm:spPr/>
      <dgm:t>
        <a:bodyPr/>
        <a:lstStyle/>
        <a:p>
          <a:endParaRPr lang="en-US"/>
        </a:p>
      </dgm:t>
    </dgm:pt>
    <dgm:pt modelId="{98C12D9B-BDB1-485C-9EB2-89829C7602E8}" type="pres">
      <dgm:prSet presAssocID="{A4DE5EA1-D71B-4FD1-BCBF-DA60A7DAC925}" presName="sibTrans" presStyleCnt="0"/>
      <dgm:spPr/>
    </dgm:pt>
    <dgm:pt modelId="{85293F9D-4876-464A-909B-BDE462F2B45B}" type="pres">
      <dgm:prSet presAssocID="{C11F1214-42B4-4C35-A436-215831F93D0A}" presName="textNode" presStyleLbl="node1" presStyleIdx="2" presStyleCnt="5">
        <dgm:presLayoutVars>
          <dgm:bulletEnabled val="1"/>
        </dgm:presLayoutVars>
      </dgm:prSet>
      <dgm:spPr/>
      <dgm:t>
        <a:bodyPr/>
        <a:lstStyle/>
        <a:p>
          <a:endParaRPr lang="en-US"/>
        </a:p>
      </dgm:t>
    </dgm:pt>
    <dgm:pt modelId="{DD32B1C5-636B-4E41-BF04-3B1FD17CC53D}" type="pres">
      <dgm:prSet presAssocID="{13429229-96C3-45AC-9DE9-F91DB3C616B9}" presName="sibTrans" presStyleCnt="0"/>
      <dgm:spPr/>
    </dgm:pt>
    <dgm:pt modelId="{920CB084-DAE9-4DB9-A8C6-AAB818B29715}" type="pres">
      <dgm:prSet presAssocID="{7C86EAF4-B14C-42E9-AFC0-A9B12157B5FA}" presName="textNode" presStyleLbl="node1" presStyleIdx="3" presStyleCnt="5">
        <dgm:presLayoutVars>
          <dgm:bulletEnabled val="1"/>
        </dgm:presLayoutVars>
      </dgm:prSet>
      <dgm:spPr/>
      <dgm:t>
        <a:bodyPr/>
        <a:lstStyle/>
        <a:p>
          <a:endParaRPr lang="en-US"/>
        </a:p>
      </dgm:t>
    </dgm:pt>
    <dgm:pt modelId="{32D67E34-B632-4D97-8513-33A03E350A65}" type="pres">
      <dgm:prSet presAssocID="{76CC02CD-C25A-4D96-895E-639FD2DF53B6}" presName="sibTrans" presStyleCnt="0"/>
      <dgm:spPr/>
    </dgm:pt>
    <dgm:pt modelId="{467FB8AD-FC27-434C-AD09-ABA8CED83982}" type="pres">
      <dgm:prSet presAssocID="{9EFE5523-B63E-4AD7-9CC1-CFDA4E31D588}" presName="textNode" presStyleLbl="node1" presStyleIdx="4" presStyleCnt="5">
        <dgm:presLayoutVars>
          <dgm:bulletEnabled val="1"/>
        </dgm:presLayoutVars>
      </dgm:prSet>
      <dgm:spPr/>
      <dgm:t>
        <a:bodyPr/>
        <a:lstStyle/>
        <a:p>
          <a:endParaRPr lang="en-US"/>
        </a:p>
      </dgm:t>
    </dgm:pt>
  </dgm:ptLst>
  <dgm:cxnLst>
    <dgm:cxn modelId="{9EDECB10-1E78-4AD7-B260-6DCCCB047365}" type="presOf" srcId="{4BEDD4B8-7A32-45C0-9707-ED26D4351C7D}" destId="{467FB8AD-FC27-434C-AD09-ABA8CED83982}" srcOrd="0" destOrd="1" presId="urn:microsoft.com/office/officeart/2005/8/layout/hProcess9"/>
    <dgm:cxn modelId="{91DA8DBA-DC2E-4E4A-BAED-477635FFD31B}" srcId="{06144B82-F7F3-419D-B558-6773C8B25481}" destId="{9EFE5523-B63E-4AD7-9CC1-CFDA4E31D588}" srcOrd="4" destOrd="0" parTransId="{CB596CA2-55B9-46AA-9B72-FBCFD72CA768}" sibTransId="{8674D1F6-AC7B-4198-A57A-33515599924C}"/>
    <dgm:cxn modelId="{6D50FB89-92F8-472C-AD55-E808E8BB2F58}" type="presOf" srcId="{C11F1214-42B4-4C35-A436-215831F93D0A}" destId="{85293F9D-4876-464A-909B-BDE462F2B45B}" srcOrd="0" destOrd="0" presId="urn:microsoft.com/office/officeart/2005/8/layout/hProcess9"/>
    <dgm:cxn modelId="{4454B16F-3D97-4E78-B9EC-0EA03698F625}" type="presOf" srcId="{9EFE5523-B63E-4AD7-9CC1-CFDA4E31D588}" destId="{467FB8AD-FC27-434C-AD09-ABA8CED83982}" srcOrd="0" destOrd="0" presId="urn:microsoft.com/office/officeart/2005/8/layout/hProcess9"/>
    <dgm:cxn modelId="{E153CCB1-8035-4061-B5F6-3C19260C5E68}" type="presOf" srcId="{7C86EAF4-B14C-42E9-AFC0-A9B12157B5FA}" destId="{920CB084-DAE9-4DB9-A8C6-AAB818B29715}" srcOrd="0" destOrd="0" presId="urn:microsoft.com/office/officeart/2005/8/layout/hProcess9"/>
    <dgm:cxn modelId="{67AD5B54-B495-4A5E-B26A-194012DF2B47}" srcId="{06144B82-F7F3-419D-B558-6773C8B25481}" destId="{C1864777-E05B-4F1F-9D21-F54BA5332CFC}" srcOrd="1" destOrd="0" parTransId="{D6A18CE2-D727-4475-8120-A1695A26E815}" sibTransId="{A4DE5EA1-D71B-4FD1-BCBF-DA60A7DAC925}"/>
    <dgm:cxn modelId="{8FF1E8FF-2EA8-44A3-9411-10E4F661337F}" srcId="{9EFE5523-B63E-4AD7-9CC1-CFDA4E31D588}" destId="{4BEDD4B8-7A32-45C0-9707-ED26D4351C7D}" srcOrd="0" destOrd="0" parTransId="{20DD45B6-4945-4113-9BC6-37CD83831816}" sibTransId="{E14995AE-A689-41CC-8A09-7BDCCC37C255}"/>
    <dgm:cxn modelId="{896B7445-422A-4E8A-A83F-66D8E32E2317}" type="presOf" srcId="{6BF0C4EC-E028-45ED-B031-B0B79508C94B}" destId="{3D310B5B-D505-48E6-9172-D8B37B40F087}" srcOrd="0" destOrd="0" presId="urn:microsoft.com/office/officeart/2005/8/layout/hProcess9"/>
    <dgm:cxn modelId="{5C5C5513-1967-4179-B8F3-43418DBFF979}" srcId="{9EFE5523-B63E-4AD7-9CC1-CFDA4E31D588}" destId="{DCCC5264-BE37-4FF0-9539-7BCBCADA5303}" srcOrd="1" destOrd="0" parTransId="{58E1AD5F-15D2-45A2-8AE4-8573E75A0E92}" sibTransId="{E134DA97-CF6F-45EF-8EC3-EDEAEFEF4999}"/>
    <dgm:cxn modelId="{C4FD5B48-EE2C-4326-901A-5DCBBE4CB60B}" type="presOf" srcId="{06144B82-F7F3-419D-B558-6773C8B25481}" destId="{E048EEA2-C876-4FB0-8733-D7F64FCFE16E}" srcOrd="0" destOrd="0" presId="urn:microsoft.com/office/officeart/2005/8/layout/hProcess9"/>
    <dgm:cxn modelId="{2EB5E8EB-A985-42E4-8A5B-F9D18B133998}" srcId="{06144B82-F7F3-419D-B558-6773C8B25481}" destId="{C11F1214-42B4-4C35-A436-215831F93D0A}" srcOrd="2" destOrd="0" parTransId="{717C7D74-4408-4A0F-9A95-09A2998CA706}" sibTransId="{13429229-96C3-45AC-9DE9-F91DB3C616B9}"/>
    <dgm:cxn modelId="{65922813-EE1A-4F28-BD47-24F5E498B285}" type="presOf" srcId="{DCCC5264-BE37-4FF0-9539-7BCBCADA5303}" destId="{467FB8AD-FC27-434C-AD09-ABA8CED83982}" srcOrd="0" destOrd="2" presId="urn:microsoft.com/office/officeart/2005/8/layout/hProcess9"/>
    <dgm:cxn modelId="{E4F213F7-3124-4555-8599-835578ECCA98}" srcId="{06144B82-F7F3-419D-B558-6773C8B25481}" destId="{7C86EAF4-B14C-42E9-AFC0-A9B12157B5FA}" srcOrd="3" destOrd="0" parTransId="{B0BD11D0-F285-41DD-B405-00E14242C7DB}" sibTransId="{76CC02CD-C25A-4D96-895E-639FD2DF53B6}"/>
    <dgm:cxn modelId="{3ADF1AA7-746E-4FC5-81F8-37828CD2005F}" srcId="{06144B82-F7F3-419D-B558-6773C8B25481}" destId="{6BF0C4EC-E028-45ED-B031-B0B79508C94B}" srcOrd="0" destOrd="0" parTransId="{5C6CB657-C496-4F30-A31D-3106A95CE046}" sibTransId="{B8FA08E1-D176-4EB3-A7CF-93FCD9B3CB3C}"/>
    <dgm:cxn modelId="{BC029AD3-2A22-44A1-8932-BC16CF5978CD}" type="presOf" srcId="{C1864777-E05B-4F1F-9D21-F54BA5332CFC}" destId="{8EA3EF30-2022-46D3-93A9-CC77E445C633}" srcOrd="0" destOrd="0" presId="urn:microsoft.com/office/officeart/2005/8/layout/hProcess9"/>
    <dgm:cxn modelId="{B68C6792-7EC9-4C5D-B17B-CDA6F68DF83C}" type="presParOf" srcId="{E048EEA2-C876-4FB0-8733-D7F64FCFE16E}" destId="{232D6A02-8432-4611-8E57-1CA7C48512B5}" srcOrd="0" destOrd="0" presId="urn:microsoft.com/office/officeart/2005/8/layout/hProcess9"/>
    <dgm:cxn modelId="{9D44340E-C03C-466A-BF67-3803B0B567F0}" type="presParOf" srcId="{E048EEA2-C876-4FB0-8733-D7F64FCFE16E}" destId="{7AE206A4-2927-469A-8DBA-A0A30C54502E}" srcOrd="1" destOrd="0" presId="urn:microsoft.com/office/officeart/2005/8/layout/hProcess9"/>
    <dgm:cxn modelId="{94203AB6-5350-4D28-AF8C-BAFDDCD7A9B8}" type="presParOf" srcId="{7AE206A4-2927-469A-8DBA-A0A30C54502E}" destId="{3D310B5B-D505-48E6-9172-D8B37B40F087}" srcOrd="0" destOrd="0" presId="urn:microsoft.com/office/officeart/2005/8/layout/hProcess9"/>
    <dgm:cxn modelId="{411453E3-93B8-4B73-986C-0F4B4DA87A71}" type="presParOf" srcId="{7AE206A4-2927-469A-8DBA-A0A30C54502E}" destId="{B503140E-233B-4298-9E53-E0E533ED7D12}" srcOrd="1" destOrd="0" presId="urn:microsoft.com/office/officeart/2005/8/layout/hProcess9"/>
    <dgm:cxn modelId="{C7C27D8F-E015-4A91-AF7B-3DFBAF5B18A7}" type="presParOf" srcId="{7AE206A4-2927-469A-8DBA-A0A30C54502E}" destId="{8EA3EF30-2022-46D3-93A9-CC77E445C633}" srcOrd="2" destOrd="0" presId="urn:microsoft.com/office/officeart/2005/8/layout/hProcess9"/>
    <dgm:cxn modelId="{995847C2-2456-4F24-936C-B75258CB1CB3}" type="presParOf" srcId="{7AE206A4-2927-469A-8DBA-A0A30C54502E}" destId="{98C12D9B-BDB1-485C-9EB2-89829C7602E8}" srcOrd="3" destOrd="0" presId="urn:microsoft.com/office/officeart/2005/8/layout/hProcess9"/>
    <dgm:cxn modelId="{4FD68E9D-D6B3-48E5-B946-AD940A6247EE}" type="presParOf" srcId="{7AE206A4-2927-469A-8DBA-A0A30C54502E}" destId="{85293F9D-4876-464A-909B-BDE462F2B45B}" srcOrd="4" destOrd="0" presId="urn:microsoft.com/office/officeart/2005/8/layout/hProcess9"/>
    <dgm:cxn modelId="{E51B82B0-ED58-4FBD-9BDE-210381639DEE}" type="presParOf" srcId="{7AE206A4-2927-469A-8DBA-A0A30C54502E}" destId="{DD32B1C5-636B-4E41-BF04-3B1FD17CC53D}" srcOrd="5" destOrd="0" presId="urn:microsoft.com/office/officeart/2005/8/layout/hProcess9"/>
    <dgm:cxn modelId="{8282237F-692B-4399-90A0-000FD32C7484}" type="presParOf" srcId="{7AE206A4-2927-469A-8DBA-A0A30C54502E}" destId="{920CB084-DAE9-4DB9-A8C6-AAB818B29715}" srcOrd="6" destOrd="0" presId="urn:microsoft.com/office/officeart/2005/8/layout/hProcess9"/>
    <dgm:cxn modelId="{1332703C-0636-4155-8C0E-D8A89EF34D95}" type="presParOf" srcId="{7AE206A4-2927-469A-8DBA-A0A30C54502E}" destId="{32D67E34-B632-4D97-8513-33A03E350A65}" srcOrd="7" destOrd="0" presId="urn:microsoft.com/office/officeart/2005/8/layout/hProcess9"/>
    <dgm:cxn modelId="{3FA45B9D-D544-4EC8-95E5-232DAEEC2C51}" type="presParOf" srcId="{7AE206A4-2927-469A-8DBA-A0A30C54502E}" destId="{467FB8AD-FC27-434C-AD09-ABA8CED83982}" srcOrd="8"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3C5F2040-1DD4-4896-BB83-C4CB320F3675}" type="doc">
      <dgm:prSet loTypeId="urn:microsoft.com/office/officeart/2005/8/layout/chevron2" loCatId="list" qsTypeId="urn:microsoft.com/office/officeart/2005/8/quickstyle/simple3" qsCatId="simple" csTypeId="urn:microsoft.com/office/officeart/2005/8/colors/accent1_4" csCatId="accent1" phldr="1"/>
      <dgm:spPr/>
      <dgm:t>
        <a:bodyPr/>
        <a:lstStyle/>
        <a:p>
          <a:endParaRPr lang="en-US"/>
        </a:p>
      </dgm:t>
    </dgm:pt>
    <dgm:pt modelId="{C21323D9-59B5-46F0-AF0F-328695281DFE}">
      <dgm:prSet phldrT="[Text]"/>
      <dgm:spPr/>
      <dgm:t>
        <a:bodyPr/>
        <a:lstStyle/>
        <a:p>
          <a:r>
            <a:rPr lang="en-US" dirty="0" smtClean="0"/>
            <a:t> Import</a:t>
          </a:r>
          <a:endParaRPr lang="en-US" dirty="0"/>
        </a:p>
      </dgm:t>
    </dgm:pt>
    <dgm:pt modelId="{35AF4E9E-86EB-45A2-99AD-CBBB73C69110}" type="parTrans" cxnId="{98DF18AA-39A4-48DD-8B90-4489BE5EF4F4}">
      <dgm:prSet/>
      <dgm:spPr/>
      <dgm:t>
        <a:bodyPr/>
        <a:lstStyle/>
        <a:p>
          <a:endParaRPr lang="en-US"/>
        </a:p>
      </dgm:t>
    </dgm:pt>
    <dgm:pt modelId="{9096AD13-37E7-4923-85FD-69CB81BCBB80}" type="sibTrans" cxnId="{98DF18AA-39A4-48DD-8B90-4489BE5EF4F4}">
      <dgm:prSet/>
      <dgm:spPr/>
      <dgm:t>
        <a:bodyPr/>
        <a:lstStyle/>
        <a:p>
          <a:endParaRPr lang="en-US"/>
        </a:p>
      </dgm:t>
    </dgm:pt>
    <dgm:pt modelId="{464C8375-CE8D-4002-BAAE-2421160DBB1B}">
      <dgm:prSet phldrT="[Text]"/>
      <dgm:spPr/>
      <dgm:t>
        <a:bodyPr/>
        <a:lstStyle/>
        <a:p>
          <a:r>
            <a:rPr lang="en-US" dirty="0" smtClean="0"/>
            <a:t> Create</a:t>
          </a:r>
          <a:endParaRPr lang="en-US" dirty="0"/>
        </a:p>
      </dgm:t>
    </dgm:pt>
    <dgm:pt modelId="{7B470805-F766-4BB2-93C8-3B56A93D5D93}" type="parTrans" cxnId="{467AE239-FAA2-4CB5-B09D-9A5F8EFB3314}">
      <dgm:prSet/>
      <dgm:spPr/>
      <dgm:t>
        <a:bodyPr/>
        <a:lstStyle/>
        <a:p>
          <a:endParaRPr lang="en-US"/>
        </a:p>
      </dgm:t>
    </dgm:pt>
    <dgm:pt modelId="{AEED2556-240E-45BB-A2E9-3677750B70C3}" type="sibTrans" cxnId="{467AE239-FAA2-4CB5-B09D-9A5F8EFB3314}">
      <dgm:prSet/>
      <dgm:spPr/>
      <dgm:t>
        <a:bodyPr/>
        <a:lstStyle/>
        <a:p>
          <a:endParaRPr lang="en-US"/>
        </a:p>
      </dgm:t>
    </dgm:pt>
    <dgm:pt modelId="{59D1AF91-9561-4065-A112-B080696AEAFF}">
      <dgm:prSet phldrT="[Text]"/>
      <dgm:spPr/>
      <dgm:t>
        <a:bodyPr/>
        <a:lstStyle/>
        <a:p>
          <a:r>
            <a:rPr lang="en-US" dirty="0" smtClean="0"/>
            <a:t>Create the Schemas visually</a:t>
          </a:r>
          <a:endParaRPr lang="en-US" dirty="0"/>
        </a:p>
      </dgm:t>
    </dgm:pt>
    <dgm:pt modelId="{3B74E432-2C54-4CC0-8B07-BA13AA9B5DEC}" type="parTrans" cxnId="{715C1243-0A30-404D-8182-6F5B75F4D1D3}">
      <dgm:prSet/>
      <dgm:spPr/>
      <dgm:t>
        <a:bodyPr/>
        <a:lstStyle/>
        <a:p>
          <a:endParaRPr lang="en-US"/>
        </a:p>
      </dgm:t>
    </dgm:pt>
    <dgm:pt modelId="{0DFD19DB-6919-4F35-9495-B931A16FB3DB}" type="sibTrans" cxnId="{715C1243-0A30-404D-8182-6F5B75F4D1D3}">
      <dgm:prSet/>
      <dgm:spPr/>
      <dgm:t>
        <a:bodyPr/>
        <a:lstStyle/>
        <a:p>
          <a:endParaRPr lang="en-US"/>
        </a:p>
      </dgm:t>
    </dgm:pt>
    <dgm:pt modelId="{97854E2E-5E11-436E-98EC-C914FFCC66F8}">
      <dgm:prSet phldrT="[Text]"/>
      <dgm:spPr/>
      <dgm:t>
        <a:bodyPr/>
        <a:lstStyle/>
        <a:p>
          <a:r>
            <a:rPr lang="en-US" dirty="0" smtClean="0"/>
            <a:t>Reuse the imported Elements	</a:t>
          </a:r>
          <a:endParaRPr lang="en-US" dirty="0"/>
        </a:p>
      </dgm:t>
    </dgm:pt>
    <dgm:pt modelId="{E0478DB5-DFBB-4CEC-80D0-BBBB2B1208FF}" type="parTrans" cxnId="{E28C9B1E-094D-4650-9217-672A6AF585B9}">
      <dgm:prSet/>
      <dgm:spPr/>
      <dgm:t>
        <a:bodyPr/>
        <a:lstStyle/>
        <a:p>
          <a:endParaRPr lang="en-US"/>
        </a:p>
      </dgm:t>
    </dgm:pt>
    <dgm:pt modelId="{A2CC43AE-A642-4871-BBD3-F6E4D5C00FD5}" type="sibTrans" cxnId="{E28C9B1E-094D-4650-9217-672A6AF585B9}">
      <dgm:prSet/>
      <dgm:spPr/>
      <dgm:t>
        <a:bodyPr/>
        <a:lstStyle/>
        <a:p>
          <a:endParaRPr lang="en-US"/>
        </a:p>
      </dgm:t>
    </dgm:pt>
    <dgm:pt modelId="{203D62FC-F1CD-43D3-AEBC-832A2FE3AB67}">
      <dgm:prSet phldrT="[Text]"/>
      <dgm:spPr/>
      <dgm:t>
        <a:bodyPr/>
        <a:lstStyle/>
        <a:p>
          <a:r>
            <a:rPr lang="en-US" dirty="0" smtClean="0"/>
            <a:t> Associate</a:t>
          </a:r>
          <a:endParaRPr lang="en-US" dirty="0"/>
        </a:p>
      </dgm:t>
    </dgm:pt>
    <dgm:pt modelId="{F9388D2B-8DD2-43B8-A701-30D87F23D8E3}" type="parTrans" cxnId="{64C70B31-5866-4FA4-963F-C2D0D6A51262}">
      <dgm:prSet/>
      <dgm:spPr/>
      <dgm:t>
        <a:bodyPr/>
        <a:lstStyle/>
        <a:p>
          <a:endParaRPr lang="en-US"/>
        </a:p>
      </dgm:t>
    </dgm:pt>
    <dgm:pt modelId="{6F874432-32B1-42E3-8116-F6C4E09E8D5E}" type="sibTrans" cxnId="{64C70B31-5866-4FA4-963F-C2D0D6A51262}">
      <dgm:prSet/>
      <dgm:spPr/>
      <dgm:t>
        <a:bodyPr/>
        <a:lstStyle/>
        <a:p>
          <a:endParaRPr lang="en-US"/>
        </a:p>
      </dgm:t>
    </dgm:pt>
    <dgm:pt modelId="{1C77EFCF-D71B-4C52-989A-BDDAAD7B8140}">
      <dgm:prSet phldrT="[Text]"/>
      <dgm:spPr/>
      <dgm:t>
        <a:bodyPr/>
        <a:lstStyle/>
        <a:p>
          <a:r>
            <a:rPr lang="en-US" dirty="0" smtClean="0"/>
            <a:t>Import Elements or the whole of existing Schemas</a:t>
          </a:r>
          <a:endParaRPr lang="en-US" dirty="0"/>
        </a:p>
      </dgm:t>
    </dgm:pt>
    <dgm:pt modelId="{4D67C6EC-22CB-42C0-A6BF-7C590E4004B8}" type="sibTrans" cxnId="{9F45486D-12BF-4A78-8A93-FC3E6C6EF80A}">
      <dgm:prSet/>
      <dgm:spPr/>
      <dgm:t>
        <a:bodyPr/>
        <a:lstStyle/>
        <a:p>
          <a:endParaRPr lang="en-US"/>
        </a:p>
      </dgm:t>
    </dgm:pt>
    <dgm:pt modelId="{48F7D6B5-D0C2-4C1A-AE21-B9642C4A6713}" type="parTrans" cxnId="{9F45486D-12BF-4A78-8A93-FC3E6C6EF80A}">
      <dgm:prSet/>
      <dgm:spPr/>
      <dgm:t>
        <a:bodyPr/>
        <a:lstStyle/>
        <a:p>
          <a:endParaRPr lang="en-US"/>
        </a:p>
      </dgm:t>
    </dgm:pt>
    <dgm:pt modelId="{447929B8-F28F-4DB3-858D-CC2C70493ED5}">
      <dgm:prSet/>
      <dgm:spPr/>
      <dgm:t>
        <a:bodyPr/>
        <a:lstStyle/>
        <a:p>
          <a:r>
            <a:rPr lang="en-US" dirty="0" smtClean="0"/>
            <a:t>Instantiate</a:t>
          </a:r>
          <a:endParaRPr lang="en-US" dirty="0"/>
        </a:p>
      </dgm:t>
    </dgm:pt>
    <dgm:pt modelId="{51E7802A-3F86-4F0F-A639-6BD532FA10E4}" type="parTrans" cxnId="{68F8A146-31BE-4A74-AE49-FBE7C8857F75}">
      <dgm:prSet/>
      <dgm:spPr/>
      <dgm:t>
        <a:bodyPr/>
        <a:lstStyle/>
        <a:p>
          <a:endParaRPr lang="en-US"/>
        </a:p>
      </dgm:t>
    </dgm:pt>
    <dgm:pt modelId="{596E236C-9052-4CCD-9126-3D990AD4F58E}" type="sibTrans" cxnId="{68F8A146-31BE-4A74-AE49-FBE7C8857F75}">
      <dgm:prSet/>
      <dgm:spPr/>
      <dgm:t>
        <a:bodyPr/>
        <a:lstStyle/>
        <a:p>
          <a:endParaRPr lang="en-US"/>
        </a:p>
      </dgm:t>
    </dgm:pt>
    <dgm:pt modelId="{5F425C09-2081-441A-8BB4-2B3C070A96EF}">
      <dgm:prSet/>
      <dgm:spPr/>
      <dgm:t>
        <a:bodyPr/>
        <a:lstStyle/>
        <a:p>
          <a:r>
            <a:rPr lang="en-US" dirty="0" smtClean="0"/>
            <a:t>UI Support for instantiation</a:t>
          </a:r>
          <a:endParaRPr lang="en-US" dirty="0"/>
        </a:p>
      </dgm:t>
    </dgm:pt>
    <dgm:pt modelId="{670E7B7D-7275-45B6-84FF-96AF5AB76D00}" type="parTrans" cxnId="{BDA78733-0B50-4984-9FDD-776E10DBD621}">
      <dgm:prSet/>
      <dgm:spPr/>
      <dgm:t>
        <a:bodyPr/>
        <a:lstStyle/>
        <a:p>
          <a:endParaRPr lang="en-US"/>
        </a:p>
      </dgm:t>
    </dgm:pt>
    <dgm:pt modelId="{1768DEC2-8D7F-4DC0-B8A0-06F9D98AC4DD}" type="sibTrans" cxnId="{BDA78733-0B50-4984-9FDD-776E10DBD621}">
      <dgm:prSet/>
      <dgm:spPr/>
      <dgm:t>
        <a:bodyPr/>
        <a:lstStyle/>
        <a:p>
          <a:endParaRPr lang="en-US"/>
        </a:p>
      </dgm:t>
    </dgm:pt>
    <dgm:pt modelId="{0515980A-D654-4990-83AC-8186CF032F31}">
      <dgm:prSet phldrT="[Text]"/>
      <dgm:spPr/>
      <dgm:t>
        <a:bodyPr/>
        <a:lstStyle/>
        <a:p>
          <a:r>
            <a:rPr lang="en-US" dirty="0" smtClean="0"/>
            <a:t>Associate Schemas with Vocabularies</a:t>
          </a:r>
          <a:endParaRPr lang="en-US" dirty="0"/>
        </a:p>
      </dgm:t>
    </dgm:pt>
    <dgm:pt modelId="{3C203551-C712-4A21-B4A9-37919ED0F807}" type="sibTrans" cxnId="{3C9AEE51-663F-4149-96F7-422F4C78022B}">
      <dgm:prSet/>
      <dgm:spPr/>
      <dgm:t>
        <a:bodyPr/>
        <a:lstStyle/>
        <a:p>
          <a:endParaRPr lang="en-US"/>
        </a:p>
      </dgm:t>
    </dgm:pt>
    <dgm:pt modelId="{8A00FC0D-24FD-4B9F-BDF7-CC489DCF1D5C}" type="parTrans" cxnId="{3C9AEE51-663F-4149-96F7-422F4C78022B}">
      <dgm:prSet/>
      <dgm:spPr/>
      <dgm:t>
        <a:bodyPr/>
        <a:lstStyle/>
        <a:p>
          <a:endParaRPr lang="en-US"/>
        </a:p>
      </dgm:t>
    </dgm:pt>
    <dgm:pt modelId="{2EBFACF1-E0C7-4793-9127-9B9637DBF40C}" type="pres">
      <dgm:prSet presAssocID="{3C5F2040-1DD4-4896-BB83-C4CB320F3675}" presName="linearFlow" presStyleCnt="0">
        <dgm:presLayoutVars>
          <dgm:dir/>
          <dgm:animLvl val="lvl"/>
          <dgm:resizeHandles val="exact"/>
        </dgm:presLayoutVars>
      </dgm:prSet>
      <dgm:spPr/>
      <dgm:t>
        <a:bodyPr/>
        <a:lstStyle/>
        <a:p>
          <a:endParaRPr lang="en-US"/>
        </a:p>
      </dgm:t>
    </dgm:pt>
    <dgm:pt modelId="{4EE959C6-18AA-4A56-AA39-80E5756CA14B}" type="pres">
      <dgm:prSet presAssocID="{C21323D9-59B5-46F0-AF0F-328695281DFE}" presName="composite" presStyleCnt="0"/>
      <dgm:spPr/>
    </dgm:pt>
    <dgm:pt modelId="{CA984394-8C31-4959-AF76-DBAF6F82E836}" type="pres">
      <dgm:prSet presAssocID="{C21323D9-59B5-46F0-AF0F-328695281DFE}" presName="parentText" presStyleLbl="alignNode1" presStyleIdx="0" presStyleCnt="4">
        <dgm:presLayoutVars>
          <dgm:chMax val="1"/>
          <dgm:bulletEnabled val="1"/>
        </dgm:presLayoutVars>
      </dgm:prSet>
      <dgm:spPr/>
      <dgm:t>
        <a:bodyPr/>
        <a:lstStyle/>
        <a:p>
          <a:endParaRPr lang="en-US"/>
        </a:p>
      </dgm:t>
    </dgm:pt>
    <dgm:pt modelId="{886B6D62-1490-4115-B446-741FDC8B58DA}" type="pres">
      <dgm:prSet presAssocID="{C21323D9-59B5-46F0-AF0F-328695281DFE}" presName="descendantText" presStyleLbl="alignAcc1" presStyleIdx="0" presStyleCnt="4">
        <dgm:presLayoutVars>
          <dgm:bulletEnabled val="1"/>
        </dgm:presLayoutVars>
      </dgm:prSet>
      <dgm:spPr/>
      <dgm:t>
        <a:bodyPr/>
        <a:lstStyle/>
        <a:p>
          <a:endParaRPr lang="en-US"/>
        </a:p>
      </dgm:t>
    </dgm:pt>
    <dgm:pt modelId="{18D09DCA-A4A3-4181-8FB3-F3B3F5EADAFB}" type="pres">
      <dgm:prSet presAssocID="{9096AD13-37E7-4923-85FD-69CB81BCBB80}" presName="sp" presStyleCnt="0"/>
      <dgm:spPr/>
    </dgm:pt>
    <dgm:pt modelId="{9A1E9B01-274C-4597-A055-12177EB9213B}" type="pres">
      <dgm:prSet presAssocID="{464C8375-CE8D-4002-BAAE-2421160DBB1B}" presName="composite" presStyleCnt="0"/>
      <dgm:spPr/>
    </dgm:pt>
    <dgm:pt modelId="{C32E9BB0-47C7-43C1-AAF5-2CE5B001A06F}" type="pres">
      <dgm:prSet presAssocID="{464C8375-CE8D-4002-BAAE-2421160DBB1B}" presName="parentText" presStyleLbl="alignNode1" presStyleIdx="1" presStyleCnt="4">
        <dgm:presLayoutVars>
          <dgm:chMax val="1"/>
          <dgm:bulletEnabled val="1"/>
        </dgm:presLayoutVars>
      </dgm:prSet>
      <dgm:spPr/>
      <dgm:t>
        <a:bodyPr/>
        <a:lstStyle/>
        <a:p>
          <a:endParaRPr lang="en-US"/>
        </a:p>
      </dgm:t>
    </dgm:pt>
    <dgm:pt modelId="{3202D4ED-9F58-48F5-81D4-A745FFEB45F1}" type="pres">
      <dgm:prSet presAssocID="{464C8375-CE8D-4002-BAAE-2421160DBB1B}" presName="descendantText" presStyleLbl="alignAcc1" presStyleIdx="1" presStyleCnt="4">
        <dgm:presLayoutVars>
          <dgm:bulletEnabled val="1"/>
        </dgm:presLayoutVars>
      </dgm:prSet>
      <dgm:spPr/>
      <dgm:t>
        <a:bodyPr/>
        <a:lstStyle/>
        <a:p>
          <a:endParaRPr lang="en-US"/>
        </a:p>
      </dgm:t>
    </dgm:pt>
    <dgm:pt modelId="{9B91D4A5-89AE-4976-B779-DABB85034C7C}" type="pres">
      <dgm:prSet presAssocID="{AEED2556-240E-45BB-A2E9-3677750B70C3}" presName="sp" presStyleCnt="0"/>
      <dgm:spPr/>
    </dgm:pt>
    <dgm:pt modelId="{AA64C88B-0F21-4B7C-8FAE-7FE8FFBB4C93}" type="pres">
      <dgm:prSet presAssocID="{203D62FC-F1CD-43D3-AEBC-832A2FE3AB67}" presName="composite" presStyleCnt="0"/>
      <dgm:spPr/>
    </dgm:pt>
    <dgm:pt modelId="{B70651E7-DECC-48B5-B687-78624837E9CE}" type="pres">
      <dgm:prSet presAssocID="{203D62FC-F1CD-43D3-AEBC-832A2FE3AB67}" presName="parentText" presStyleLbl="alignNode1" presStyleIdx="2" presStyleCnt="4">
        <dgm:presLayoutVars>
          <dgm:chMax val="1"/>
          <dgm:bulletEnabled val="1"/>
        </dgm:presLayoutVars>
      </dgm:prSet>
      <dgm:spPr/>
      <dgm:t>
        <a:bodyPr/>
        <a:lstStyle/>
        <a:p>
          <a:endParaRPr lang="en-US"/>
        </a:p>
      </dgm:t>
    </dgm:pt>
    <dgm:pt modelId="{AF470006-E48E-409C-833C-433E734720CF}" type="pres">
      <dgm:prSet presAssocID="{203D62FC-F1CD-43D3-AEBC-832A2FE3AB67}" presName="descendantText" presStyleLbl="alignAcc1" presStyleIdx="2" presStyleCnt="4">
        <dgm:presLayoutVars>
          <dgm:bulletEnabled val="1"/>
        </dgm:presLayoutVars>
      </dgm:prSet>
      <dgm:spPr/>
      <dgm:t>
        <a:bodyPr/>
        <a:lstStyle/>
        <a:p>
          <a:endParaRPr lang="en-US"/>
        </a:p>
      </dgm:t>
    </dgm:pt>
    <dgm:pt modelId="{3DFEC58C-4AAB-4D81-8323-C477989B058B}" type="pres">
      <dgm:prSet presAssocID="{6F874432-32B1-42E3-8116-F6C4E09E8D5E}" presName="sp" presStyleCnt="0"/>
      <dgm:spPr/>
    </dgm:pt>
    <dgm:pt modelId="{E9F01F55-9B12-4369-80E1-9D41D8C59C50}" type="pres">
      <dgm:prSet presAssocID="{447929B8-F28F-4DB3-858D-CC2C70493ED5}" presName="composite" presStyleCnt="0"/>
      <dgm:spPr/>
    </dgm:pt>
    <dgm:pt modelId="{DDF10205-9848-4B7A-9B1B-94DEA217510A}" type="pres">
      <dgm:prSet presAssocID="{447929B8-F28F-4DB3-858D-CC2C70493ED5}" presName="parentText" presStyleLbl="alignNode1" presStyleIdx="3" presStyleCnt="4">
        <dgm:presLayoutVars>
          <dgm:chMax val="1"/>
          <dgm:bulletEnabled val="1"/>
        </dgm:presLayoutVars>
      </dgm:prSet>
      <dgm:spPr/>
      <dgm:t>
        <a:bodyPr/>
        <a:lstStyle/>
        <a:p>
          <a:endParaRPr lang="en-US"/>
        </a:p>
      </dgm:t>
    </dgm:pt>
    <dgm:pt modelId="{3D7D8A80-2633-4DE9-8846-DEEEC5973AC9}" type="pres">
      <dgm:prSet presAssocID="{447929B8-F28F-4DB3-858D-CC2C70493ED5}" presName="descendantText" presStyleLbl="alignAcc1" presStyleIdx="3" presStyleCnt="4">
        <dgm:presLayoutVars>
          <dgm:bulletEnabled val="1"/>
        </dgm:presLayoutVars>
      </dgm:prSet>
      <dgm:spPr/>
      <dgm:t>
        <a:bodyPr/>
        <a:lstStyle/>
        <a:p>
          <a:endParaRPr lang="en-US"/>
        </a:p>
      </dgm:t>
    </dgm:pt>
  </dgm:ptLst>
  <dgm:cxnLst>
    <dgm:cxn modelId="{7BA0CD49-B930-43BC-9125-44CE5350BA2D}" type="presOf" srcId="{203D62FC-F1CD-43D3-AEBC-832A2FE3AB67}" destId="{B70651E7-DECC-48B5-B687-78624837E9CE}" srcOrd="0" destOrd="0" presId="urn:microsoft.com/office/officeart/2005/8/layout/chevron2"/>
    <dgm:cxn modelId="{3C9AEE51-663F-4149-96F7-422F4C78022B}" srcId="{203D62FC-F1CD-43D3-AEBC-832A2FE3AB67}" destId="{0515980A-D654-4990-83AC-8186CF032F31}" srcOrd="0" destOrd="0" parTransId="{8A00FC0D-24FD-4B9F-BDF7-CC489DCF1D5C}" sibTransId="{3C203551-C712-4A21-B4A9-37919ED0F807}"/>
    <dgm:cxn modelId="{E28C9B1E-094D-4650-9217-672A6AF585B9}" srcId="{59D1AF91-9561-4065-A112-B080696AEAFF}" destId="{97854E2E-5E11-436E-98EC-C914FFCC66F8}" srcOrd="0" destOrd="0" parTransId="{E0478DB5-DFBB-4CEC-80D0-BBBB2B1208FF}" sibTransId="{A2CC43AE-A642-4871-BBD3-F6E4D5C00FD5}"/>
    <dgm:cxn modelId="{FFE69B4E-F617-4E29-968C-70A137EED530}" type="presOf" srcId="{0515980A-D654-4990-83AC-8186CF032F31}" destId="{AF470006-E48E-409C-833C-433E734720CF}" srcOrd="0" destOrd="0" presId="urn:microsoft.com/office/officeart/2005/8/layout/chevron2"/>
    <dgm:cxn modelId="{98DF18AA-39A4-48DD-8B90-4489BE5EF4F4}" srcId="{3C5F2040-1DD4-4896-BB83-C4CB320F3675}" destId="{C21323D9-59B5-46F0-AF0F-328695281DFE}" srcOrd="0" destOrd="0" parTransId="{35AF4E9E-86EB-45A2-99AD-CBBB73C69110}" sibTransId="{9096AD13-37E7-4923-85FD-69CB81BCBB80}"/>
    <dgm:cxn modelId="{F558D768-E34E-4CC6-A630-68E5DE6FC5C8}" type="presOf" srcId="{1C77EFCF-D71B-4C52-989A-BDDAAD7B8140}" destId="{886B6D62-1490-4115-B446-741FDC8B58DA}" srcOrd="0" destOrd="0" presId="urn:microsoft.com/office/officeart/2005/8/layout/chevron2"/>
    <dgm:cxn modelId="{BDA78733-0B50-4984-9FDD-776E10DBD621}" srcId="{447929B8-F28F-4DB3-858D-CC2C70493ED5}" destId="{5F425C09-2081-441A-8BB4-2B3C070A96EF}" srcOrd="0" destOrd="0" parTransId="{670E7B7D-7275-45B6-84FF-96AF5AB76D00}" sibTransId="{1768DEC2-8D7F-4DC0-B8A0-06F9D98AC4DD}"/>
    <dgm:cxn modelId="{64C70B31-5866-4FA4-963F-C2D0D6A51262}" srcId="{3C5F2040-1DD4-4896-BB83-C4CB320F3675}" destId="{203D62FC-F1CD-43D3-AEBC-832A2FE3AB67}" srcOrd="2" destOrd="0" parTransId="{F9388D2B-8DD2-43B8-A701-30D87F23D8E3}" sibTransId="{6F874432-32B1-42E3-8116-F6C4E09E8D5E}"/>
    <dgm:cxn modelId="{467AE239-FAA2-4CB5-B09D-9A5F8EFB3314}" srcId="{3C5F2040-1DD4-4896-BB83-C4CB320F3675}" destId="{464C8375-CE8D-4002-BAAE-2421160DBB1B}" srcOrd="1" destOrd="0" parTransId="{7B470805-F766-4BB2-93C8-3B56A93D5D93}" sibTransId="{AEED2556-240E-45BB-A2E9-3677750B70C3}"/>
    <dgm:cxn modelId="{68F8A146-31BE-4A74-AE49-FBE7C8857F75}" srcId="{3C5F2040-1DD4-4896-BB83-C4CB320F3675}" destId="{447929B8-F28F-4DB3-858D-CC2C70493ED5}" srcOrd="3" destOrd="0" parTransId="{51E7802A-3F86-4F0F-A639-6BD532FA10E4}" sibTransId="{596E236C-9052-4CCD-9126-3D990AD4F58E}"/>
    <dgm:cxn modelId="{0C8E5F5E-0208-4458-AFED-21FC0CA51982}" type="presOf" srcId="{59D1AF91-9561-4065-A112-B080696AEAFF}" destId="{3202D4ED-9F58-48F5-81D4-A745FFEB45F1}" srcOrd="0" destOrd="0" presId="urn:microsoft.com/office/officeart/2005/8/layout/chevron2"/>
    <dgm:cxn modelId="{202EFB41-284D-49DA-B2C3-A02B9E15529F}" type="presOf" srcId="{C21323D9-59B5-46F0-AF0F-328695281DFE}" destId="{CA984394-8C31-4959-AF76-DBAF6F82E836}" srcOrd="0" destOrd="0" presId="urn:microsoft.com/office/officeart/2005/8/layout/chevron2"/>
    <dgm:cxn modelId="{715C1243-0A30-404D-8182-6F5B75F4D1D3}" srcId="{464C8375-CE8D-4002-BAAE-2421160DBB1B}" destId="{59D1AF91-9561-4065-A112-B080696AEAFF}" srcOrd="0" destOrd="0" parTransId="{3B74E432-2C54-4CC0-8B07-BA13AA9B5DEC}" sibTransId="{0DFD19DB-6919-4F35-9495-B931A16FB3DB}"/>
    <dgm:cxn modelId="{24D26A8D-B30C-411A-9D17-3A93F13A773C}" type="presOf" srcId="{5F425C09-2081-441A-8BB4-2B3C070A96EF}" destId="{3D7D8A80-2633-4DE9-8846-DEEEC5973AC9}" srcOrd="0" destOrd="0" presId="urn:microsoft.com/office/officeart/2005/8/layout/chevron2"/>
    <dgm:cxn modelId="{9F45486D-12BF-4A78-8A93-FC3E6C6EF80A}" srcId="{C21323D9-59B5-46F0-AF0F-328695281DFE}" destId="{1C77EFCF-D71B-4C52-989A-BDDAAD7B8140}" srcOrd="0" destOrd="0" parTransId="{48F7D6B5-D0C2-4C1A-AE21-B9642C4A6713}" sibTransId="{4D67C6EC-22CB-42C0-A6BF-7C590E4004B8}"/>
    <dgm:cxn modelId="{EB113569-FF74-474A-9E66-30E0E7AA34F3}" type="presOf" srcId="{464C8375-CE8D-4002-BAAE-2421160DBB1B}" destId="{C32E9BB0-47C7-43C1-AAF5-2CE5B001A06F}" srcOrd="0" destOrd="0" presId="urn:microsoft.com/office/officeart/2005/8/layout/chevron2"/>
    <dgm:cxn modelId="{FF9BF205-0052-4D27-9570-833E02754C69}" type="presOf" srcId="{447929B8-F28F-4DB3-858D-CC2C70493ED5}" destId="{DDF10205-9848-4B7A-9B1B-94DEA217510A}" srcOrd="0" destOrd="0" presId="urn:microsoft.com/office/officeart/2005/8/layout/chevron2"/>
    <dgm:cxn modelId="{2D0D3A8D-136B-404F-B4E5-8515F742E09A}" type="presOf" srcId="{97854E2E-5E11-436E-98EC-C914FFCC66F8}" destId="{3202D4ED-9F58-48F5-81D4-A745FFEB45F1}" srcOrd="0" destOrd="1" presId="urn:microsoft.com/office/officeart/2005/8/layout/chevron2"/>
    <dgm:cxn modelId="{0B4EB584-5561-4B63-8D51-C8D89E04E8E3}" type="presOf" srcId="{3C5F2040-1DD4-4896-BB83-C4CB320F3675}" destId="{2EBFACF1-E0C7-4793-9127-9B9637DBF40C}" srcOrd="0" destOrd="0" presId="urn:microsoft.com/office/officeart/2005/8/layout/chevron2"/>
    <dgm:cxn modelId="{1729DC4D-8184-43B9-A1EB-E0B08063A62B}" type="presParOf" srcId="{2EBFACF1-E0C7-4793-9127-9B9637DBF40C}" destId="{4EE959C6-18AA-4A56-AA39-80E5756CA14B}" srcOrd="0" destOrd="0" presId="urn:microsoft.com/office/officeart/2005/8/layout/chevron2"/>
    <dgm:cxn modelId="{5A384C65-61D4-4189-80AE-3A76670DD05F}" type="presParOf" srcId="{4EE959C6-18AA-4A56-AA39-80E5756CA14B}" destId="{CA984394-8C31-4959-AF76-DBAF6F82E836}" srcOrd="0" destOrd="0" presId="urn:microsoft.com/office/officeart/2005/8/layout/chevron2"/>
    <dgm:cxn modelId="{C176586A-B30D-4AB3-936E-4762984DC174}" type="presParOf" srcId="{4EE959C6-18AA-4A56-AA39-80E5756CA14B}" destId="{886B6D62-1490-4115-B446-741FDC8B58DA}" srcOrd="1" destOrd="0" presId="urn:microsoft.com/office/officeart/2005/8/layout/chevron2"/>
    <dgm:cxn modelId="{7A91B8F4-D2CD-4B3E-A8C6-2EB2101792B7}" type="presParOf" srcId="{2EBFACF1-E0C7-4793-9127-9B9637DBF40C}" destId="{18D09DCA-A4A3-4181-8FB3-F3B3F5EADAFB}" srcOrd="1" destOrd="0" presId="urn:microsoft.com/office/officeart/2005/8/layout/chevron2"/>
    <dgm:cxn modelId="{A5EDF10C-B881-4FE9-928E-79D6D0517765}" type="presParOf" srcId="{2EBFACF1-E0C7-4793-9127-9B9637DBF40C}" destId="{9A1E9B01-274C-4597-A055-12177EB9213B}" srcOrd="2" destOrd="0" presId="urn:microsoft.com/office/officeart/2005/8/layout/chevron2"/>
    <dgm:cxn modelId="{89171D25-DB71-43C2-8050-D63008978C60}" type="presParOf" srcId="{9A1E9B01-274C-4597-A055-12177EB9213B}" destId="{C32E9BB0-47C7-43C1-AAF5-2CE5B001A06F}" srcOrd="0" destOrd="0" presId="urn:microsoft.com/office/officeart/2005/8/layout/chevron2"/>
    <dgm:cxn modelId="{6ED28D0C-5017-431E-B0F2-7D1744B06705}" type="presParOf" srcId="{9A1E9B01-274C-4597-A055-12177EB9213B}" destId="{3202D4ED-9F58-48F5-81D4-A745FFEB45F1}" srcOrd="1" destOrd="0" presId="urn:microsoft.com/office/officeart/2005/8/layout/chevron2"/>
    <dgm:cxn modelId="{DB6CBF46-1978-4789-95CB-9EC6E95B67F0}" type="presParOf" srcId="{2EBFACF1-E0C7-4793-9127-9B9637DBF40C}" destId="{9B91D4A5-89AE-4976-B779-DABB85034C7C}" srcOrd="3" destOrd="0" presId="urn:microsoft.com/office/officeart/2005/8/layout/chevron2"/>
    <dgm:cxn modelId="{0DCFA8CC-7621-431C-8840-1782B9F50C85}" type="presParOf" srcId="{2EBFACF1-E0C7-4793-9127-9B9637DBF40C}" destId="{AA64C88B-0F21-4B7C-8FAE-7FE8FFBB4C93}" srcOrd="4" destOrd="0" presId="urn:microsoft.com/office/officeart/2005/8/layout/chevron2"/>
    <dgm:cxn modelId="{7827CA23-511C-4821-A4EE-82667C3BFB9C}" type="presParOf" srcId="{AA64C88B-0F21-4B7C-8FAE-7FE8FFBB4C93}" destId="{B70651E7-DECC-48B5-B687-78624837E9CE}" srcOrd="0" destOrd="0" presId="urn:microsoft.com/office/officeart/2005/8/layout/chevron2"/>
    <dgm:cxn modelId="{E2CD7F44-5079-4E42-871B-81B466E4EBB6}" type="presParOf" srcId="{AA64C88B-0F21-4B7C-8FAE-7FE8FFBB4C93}" destId="{AF470006-E48E-409C-833C-433E734720CF}" srcOrd="1" destOrd="0" presId="urn:microsoft.com/office/officeart/2005/8/layout/chevron2"/>
    <dgm:cxn modelId="{A7A4E6A2-B03C-4F28-A6B8-5FE15B49E662}" type="presParOf" srcId="{2EBFACF1-E0C7-4793-9127-9B9637DBF40C}" destId="{3DFEC58C-4AAB-4D81-8323-C477989B058B}" srcOrd="5" destOrd="0" presId="urn:microsoft.com/office/officeart/2005/8/layout/chevron2"/>
    <dgm:cxn modelId="{99254448-3228-4C2F-A0D4-BE9E0CA1FE99}" type="presParOf" srcId="{2EBFACF1-E0C7-4793-9127-9B9637DBF40C}" destId="{E9F01F55-9B12-4369-80E1-9D41D8C59C50}" srcOrd="6" destOrd="0" presId="urn:microsoft.com/office/officeart/2005/8/layout/chevron2"/>
    <dgm:cxn modelId="{215B8CE3-A000-4FED-B594-3E972C4C3EF8}" type="presParOf" srcId="{E9F01F55-9B12-4369-80E1-9D41D8C59C50}" destId="{DDF10205-9848-4B7A-9B1B-94DEA217510A}" srcOrd="0" destOrd="0" presId="urn:microsoft.com/office/officeart/2005/8/layout/chevron2"/>
    <dgm:cxn modelId="{5C3A2431-4731-4E2F-8E7D-A883E4A771EE}" type="presParOf" srcId="{E9F01F55-9B12-4369-80E1-9D41D8C59C50}" destId="{3D7D8A80-2633-4DE9-8846-DEEEC5973AC9}"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8F1D3610-E6A5-4D01-BD6F-6E2F3A76385A}"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n-US"/>
        </a:p>
      </dgm:t>
    </dgm:pt>
    <dgm:pt modelId="{1D44526F-DB01-4968-812B-CEA6C583B3E1}">
      <dgm:prSet phldrT="[Text]" custT="1"/>
      <dgm:spPr/>
      <dgm:t>
        <a:bodyPr/>
        <a:lstStyle/>
        <a:p>
          <a:r>
            <a:rPr lang="en-US" sz="1800" dirty="0" smtClean="0"/>
            <a:t>Vocabularies used in any of the entities are registered.</a:t>
          </a:r>
          <a:endParaRPr lang="en-US" sz="1800" dirty="0"/>
        </a:p>
      </dgm:t>
    </dgm:pt>
    <dgm:pt modelId="{CBF65842-07AC-4136-93BD-1967B4F5E9BC}" type="parTrans" cxnId="{7E15A84B-9142-4A53-980C-365E34C1A0A3}">
      <dgm:prSet/>
      <dgm:spPr/>
      <dgm:t>
        <a:bodyPr/>
        <a:lstStyle/>
        <a:p>
          <a:endParaRPr lang="en-US" sz="5400"/>
        </a:p>
      </dgm:t>
    </dgm:pt>
    <dgm:pt modelId="{D5AFA7B6-625E-4095-8901-8616AA7D0CD3}" type="sibTrans" cxnId="{7E15A84B-9142-4A53-980C-365E34C1A0A3}">
      <dgm:prSet/>
      <dgm:spPr/>
      <dgm:t>
        <a:bodyPr/>
        <a:lstStyle/>
        <a:p>
          <a:endParaRPr lang="en-US" sz="5400"/>
        </a:p>
      </dgm:t>
    </dgm:pt>
    <dgm:pt modelId="{0F9B9661-C0B8-444F-9368-528466B6387A}">
      <dgm:prSet custT="1"/>
      <dgm:spPr/>
      <dgm:t>
        <a:bodyPr/>
        <a:lstStyle/>
        <a:p>
          <a:r>
            <a:rPr lang="en-US" sz="1800" smtClean="0"/>
            <a:t>Property Vocabulary Instances are created at the time registration</a:t>
          </a:r>
          <a:endParaRPr lang="en-US" sz="1800" dirty="0" smtClean="0"/>
        </a:p>
      </dgm:t>
    </dgm:pt>
    <dgm:pt modelId="{5AD5244F-30B2-4C23-B885-0C11ABB503FF}" type="parTrans" cxnId="{31C93B6F-E22B-4E9C-B5B2-5BFE0821C507}">
      <dgm:prSet/>
      <dgm:spPr/>
      <dgm:t>
        <a:bodyPr/>
        <a:lstStyle/>
        <a:p>
          <a:endParaRPr lang="en-US" sz="5400"/>
        </a:p>
      </dgm:t>
    </dgm:pt>
    <dgm:pt modelId="{58D30D98-3D6D-4F42-8299-9C3FC279D9C9}" type="sibTrans" cxnId="{31C93B6F-E22B-4E9C-B5B2-5BFE0821C507}">
      <dgm:prSet/>
      <dgm:spPr/>
      <dgm:t>
        <a:bodyPr/>
        <a:lstStyle/>
        <a:p>
          <a:endParaRPr lang="en-US" sz="5400"/>
        </a:p>
      </dgm:t>
    </dgm:pt>
    <dgm:pt modelId="{0F9DAA6E-0D1A-4CC8-A35A-E04616E2ABA3}">
      <dgm:prSet custT="1"/>
      <dgm:spPr/>
      <dgm:t>
        <a:bodyPr/>
        <a:lstStyle/>
        <a:p>
          <a:r>
            <a:rPr lang="en-US" sz="1800" smtClean="0"/>
            <a:t>Vocabulary specific UI helps throughout the process </a:t>
          </a:r>
          <a:endParaRPr lang="en-US" sz="1800" dirty="0" smtClean="0"/>
        </a:p>
      </dgm:t>
    </dgm:pt>
    <dgm:pt modelId="{43BD338E-A2EC-486F-BDF5-4622A6198ADF}" type="parTrans" cxnId="{FFECE879-6368-4686-BDE4-C994D00A5409}">
      <dgm:prSet/>
      <dgm:spPr/>
      <dgm:t>
        <a:bodyPr/>
        <a:lstStyle/>
        <a:p>
          <a:endParaRPr lang="en-US" sz="5400"/>
        </a:p>
      </dgm:t>
    </dgm:pt>
    <dgm:pt modelId="{BBD14562-CE34-4C0E-97B5-DB664186A4FF}" type="sibTrans" cxnId="{FFECE879-6368-4686-BDE4-C994D00A5409}">
      <dgm:prSet/>
      <dgm:spPr/>
      <dgm:t>
        <a:bodyPr/>
        <a:lstStyle/>
        <a:p>
          <a:endParaRPr lang="en-US" sz="5400"/>
        </a:p>
      </dgm:t>
    </dgm:pt>
    <dgm:pt modelId="{FEB76304-BAB0-43DD-969F-19E9840ADEB7}">
      <dgm:prSet custT="1"/>
      <dgm:spPr/>
      <dgm:t>
        <a:bodyPr/>
        <a:lstStyle/>
        <a:p>
          <a:r>
            <a:rPr lang="en-US" sz="1800" smtClean="0"/>
            <a:t>Data connections in the architecture model are converted into Subscriptions</a:t>
          </a:r>
          <a:endParaRPr lang="en-US" sz="1800"/>
        </a:p>
      </dgm:t>
    </dgm:pt>
    <dgm:pt modelId="{F36D42E6-91B1-4054-8738-3B4D317C11A1}" type="parTrans" cxnId="{F56DCAE9-50DB-4AE1-BB79-D914D2F47385}">
      <dgm:prSet/>
      <dgm:spPr/>
      <dgm:t>
        <a:bodyPr/>
        <a:lstStyle/>
        <a:p>
          <a:endParaRPr lang="en-US" sz="5400"/>
        </a:p>
      </dgm:t>
    </dgm:pt>
    <dgm:pt modelId="{2A375FF4-92BB-48A9-A853-12BBA0DD04D4}" type="sibTrans" cxnId="{F56DCAE9-50DB-4AE1-BB79-D914D2F47385}">
      <dgm:prSet/>
      <dgm:spPr/>
      <dgm:t>
        <a:bodyPr/>
        <a:lstStyle/>
        <a:p>
          <a:endParaRPr lang="en-US" sz="5400"/>
        </a:p>
      </dgm:t>
    </dgm:pt>
    <dgm:pt modelId="{D0BDF045-A4FF-41FB-A976-24C01206A21E}" type="pres">
      <dgm:prSet presAssocID="{8F1D3610-E6A5-4D01-BD6F-6E2F3A76385A}" presName="Name0" presStyleCnt="0">
        <dgm:presLayoutVars>
          <dgm:dir/>
          <dgm:animLvl val="lvl"/>
          <dgm:resizeHandles val="exact"/>
        </dgm:presLayoutVars>
      </dgm:prSet>
      <dgm:spPr/>
      <dgm:t>
        <a:bodyPr/>
        <a:lstStyle/>
        <a:p>
          <a:endParaRPr lang="en-US"/>
        </a:p>
      </dgm:t>
    </dgm:pt>
    <dgm:pt modelId="{11BA701C-F382-492C-A434-F78D3143195D}" type="pres">
      <dgm:prSet presAssocID="{FEB76304-BAB0-43DD-969F-19E9840ADEB7}" presName="boxAndChildren" presStyleCnt="0"/>
      <dgm:spPr/>
    </dgm:pt>
    <dgm:pt modelId="{87CB0318-7E6D-4BB4-990C-775B9C9AAF7B}" type="pres">
      <dgm:prSet presAssocID="{FEB76304-BAB0-43DD-969F-19E9840ADEB7}" presName="parentTextBox" presStyleLbl="node1" presStyleIdx="0" presStyleCnt="3"/>
      <dgm:spPr/>
      <dgm:t>
        <a:bodyPr/>
        <a:lstStyle/>
        <a:p>
          <a:endParaRPr lang="en-US"/>
        </a:p>
      </dgm:t>
    </dgm:pt>
    <dgm:pt modelId="{437C441D-472D-4299-A3B6-F602D3FA6207}" type="pres">
      <dgm:prSet presAssocID="{58D30D98-3D6D-4F42-8299-9C3FC279D9C9}" presName="sp" presStyleCnt="0"/>
      <dgm:spPr/>
    </dgm:pt>
    <dgm:pt modelId="{9F3E58AB-BDC8-4F02-A0C6-4141F07C6E7B}" type="pres">
      <dgm:prSet presAssocID="{0F9B9661-C0B8-444F-9368-528466B6387A}" presName="arrowAndChildren" presStyleCnt="0"/>
      <dgm:spPr/>
    </dgm:pt>
    <dgm:pt modelId="{5268F62B-E532-426C-8F16-1EF89822C965}" type="pres">
      <dgm:prSet presAssocID="{0F9B9661-C0B8-444F-9368-528466B6387A}" presName="parentTextArrow" presStyleLbl="node1" presStyleIdx="0" presStyleCnt="3"/>
      <dgm:spPr/>
      <dgm:t>
        <a:bodyPr/>
        <a:lstStyle/>
        <a:p>
          <a:endParaRPr lang="en-US"/>
        </a:p>
      </dgm:t>
    </dgm:pt>
    <dgm:pt modelId="{74B9853B-03A1-4828-8595-247E529236C6}" type="pres">
      <dgm:prSet presAssocID="{0F9B9661-C0B8-444F-9368-528466B6387A}" presName="arrow" presStyleLbl="node1" presStyleIdx="1" presStyleCnt="3"/>
      <dgm:spPr/>
      <dgm:t>
        <a:bodyPr/>
        <a:lstStyle/>
        <a:p>
          <a:endParaRPr lang="en-US"/>
        </a:p>
      </dgm:t>
    </dgm:pt>
    <dgm:pt modelId="{3A582C19-E722-46E6-8627-855EA07C77FA}" type="pres">
      <dgm:prSet presAssocID="{0F9B9661-C0B8-444F-9368-528466B6387A}" presName="descendantArrow" presStyleCnt="0"/>
      <dgm:spPr/>
    </dgm:pt>
    <dgm:pt modelId="{A51BD3CB-2E6E-49C3-AE87-DCDB956D2F8B}" type="pres">
      <dgm:prSet presAssocID="{0F9DAA6E-0D1A-4CC8-A35A-E04616E2ABA3}" presName="childTextArrow" presStyleLbl="fgAccFollowNode1" presStyleIdx="0" presStyleCnt="1">
        <dgm:presLayoutVars>
          <dgm:bulletEnabled val="1"/>
        </dgm:presLayoutVars>
      </dgm:prSet>
      <dgm:spPr/>
      <dgm:t>
        <a:bodyPr/>
        <a:lstStyle/>
        <a:p>
          <a:endParaRPr lang="en-US"/>
        </a:p>
      </dgm:t>
    </dgm:pt>
    <dgm:pt modelId="{55A86811-FA8F-4BCA-9B34-BAF1FCEDDF69}" type="pres">
      <dgm:prSet presAssocID="{D5AFA7B6-625E-4095-8901-8616AA7D0CD3}" presName="sp" presStyleCnt="0"/>
      <dgm:spPr/>
    </dgm:pt>
    <dgm:pt modelId="{13FA8139-05D1-4F35-AB0E-75986997E71C}" type="pres">
      <dgm:prSet presAssocID="{1D44526F-DB01-4968-812B-CEA6C583B3E1}" presName="arrowAndChildren" presStyleCnt="0"/>
      <dgm:spPr/>
    </dgm:pt>
    <dgm:pt modelId="{7A1A2139-D40E-489B-9A15-949A7E99DE56}" type="pres">
      <dgm:prSet presAssocID="{1D44526F-DB01-4968-812B-CEA6C583B3E1}" presName="parentTextArrow" presStyleLbl="node1" presStyleIdx="2" presStyleCnt="3"/>
      <dgm:spPr/>
      <dgm:t>
        <a:bodyPr/>
        <a:lstStyle/>
        <a:p>
          <a:endParaRPr lang="en-US"/>
        </a:p>
      </dgm:t>
    </dgm:pt>
  </dgm:ptLst>
  <dgm:cxnLst>
    <dgm:cxn modelId="{5C5E6644-D810-432F-A7D3-9B66945AE247}" type="presOf" srcId="{FEB76304-BAB0-43DD-969F-19E9840ADEB7}" destId="{87CB0318-7E6D-4BB4-990C-775B9C9AAF7B}" srcOrd="0" destOrd="0" presId="urn:microsoft.com/office/officeart/2005/8/layout/process4"/>
    <dgm:cxn modelId="{FEFB8D06-A077-4975-97D2-169E03883DB0}" type="presOf" srcId="{0F9DAA6E-0D1A-4CC8-A35A-E04616E2ABA3}" destId="{A51BD3CB-2E6E-49C3-AE87-DCDB956D2F8B}" srcOrd="0" destOrd="0" presId="urn:microsoft.com/office/officeart/2005/8/layout/process4"/>
    <dgm:cxn modelId="{7DF9C8CD-3005-43B5-AA5D-25D89DF58D70}" type="presOf" srcId="{8F1D3610-E6A5-4D01-BD6F-6E2F3A76385A}" destId="{D0BDF045-A4FF-41FB-A976-24C01206A21E}" srcOrd="0" destOrd="0" presId="urn:microsoft.com/office/officeart/2005/8/layout/process4"/>
    <dgm:cxn modelId="{FFECE879-6368-4686-BDE4-C994D00A5409}" srcId="{0F9B9661-C0B8-444F-9368-528466B6387A}" destId="{0F9DAA6E-0D1A-4CC8-A35A-E04616E2ABA3}" srcOrd="0" destOrd="0" parTransId="{43BD338E-A2EC-486F-BDF5-4622A6198ADF}" sibTransId="{BBD14562-CE34-4C0E-97B5-DB664186A4FF}"/>
    <dgm:cxn modelId="{7E15A84B-9142-4A53-980C-365E34C1A0A3}" srcId="{8F1D3610-E6A5-4D01-BD6F-6E2F3A76385A}" destId="{1D44526F-DB01-4968-812B-CEA6C583B3E1}" srcOrd="0" destOrd="0" parTransId="{CBF65842-07AC-4136-93BD-1967B4F5E9BC}" sibTransId="{D5AFA7B6-625E-4095-8901-8616AA7D0CD3}"/>
    <dgm:cxn modelId="{7B198F99-4E43-48F5-9311-47F9F3D2C5BA}" type="presOf" srcId="{1D44526F-DB01-4968-812B-CEA6C583B3E1}" destId="{7A1A2139-D40E-489B-9A15-949A7E99DE56}" srcOrd="0" destOrd="0" presId="urn:microsoft.com/office/officeart/2005/8/layout/process4"/>
    <dgm:cxn modelId="{31C93B6F-E22B-4E9C-B5B2-5BFE0821C507}" srcId="{8F1D3610-E6A5-4D01-BD6F-6E2F3A76385A}" destId="{0F9B9661-C0B8-444F-9368-528466B6387A}" srcOrd="1" destOrd="0" parTransId="{5AD5244F-30B2-4C23-B885-0C11ABB503FF}" sibTransId="{58D30D98-3D6D-4F42-8299-9C3FC279D9C9}"/>
    <dgm:cxn modelId="{F56DCAE9-50DB-4AE1-BB79-D914D2F47385}" srcId="{8F1D3610-E6A5-4D01-BD6F-6E2F3A76385A}" destId="{FEB76304-BAB0-43DD-969F-19E9840ADEB7}" srcOrd="2" destOrd="0" parTransId="{F36D42E6-91B1-4054-8738-3B4D317C11A1}" sibTransId="{2A375FF4-92BB-48A9-A853-12BBA0DD04D4}"/>
    <dgm:cxn modelId="{DEA96542-C8D6-4BCB-9E48-9322D2708D31}" type="presOf" srcId="{0F9B9661-C0B8-444F-9368-528466B6387A}" destId="{74B9853B-03A1-4828-8595-247E529236C6}" srcOrd="1" destOrd="0" presId="urn:microsoft.com/office/officeart/2005/8/layout/process4"/>
    <dgm:cxn modelId="{0A5DECB6-91FD-458E-B4BB-3781E8C3BAFC}" type="presOf" srcId="{0F9B9661-C0B8-444F-9368-528466B6387A}" destId="{5268F62B-E532-426C-8F16-1EF89822C965}" srcOrd="0" destOrd="0" presId="urn:microsoft.com/office/officeart/2005/8/layout/process4"/>
    <dgm:cxn modelId="{5215CFB0-53AB-4F17-90BB-488C66E7A7D8}" type="presParOf" srcId="{D0BDF045-A4FF-41FB-A976-24C01206A21E}" destId="{11BA701C-F382-492C-A434-F78D3143195D}" srcOrd="0" destOrd="0" presId="urn:microsoft.com/office/officeart/2005/8/layout/process4"/>
    <dgm:cxn modelId="{0E6189EC-71E5-4DCB-A26D-0E7163DEBE51}" type="presParOf" srcId="{11BA701C-F382-492C-A434-F78D3143195D}" destId="{87CB0318-7E6D-4BB4-990C-775B9C9AAF7B}" srcOrd="0" destOrd="0" presId="urn:microsoft.com/office/officeart/2005/8/layout/process4"/>
    <dgm:cxn modelId="{073EBDEA-2F42-4111-BCE3-28EF5E879E01}" type="presParOf" srcId="{D0BDF045-A4FF-41FB-A976-24C01206A21E}" destId="{437C441D-472D-4299-A3B6-F602D3FA6207}" srcOrd="1" destOrd="0" presId="urn:microsoft.com/office/officeart/2005/8/layout/process4"/>
    <dgm:cxn modelId="{4A31C74C-AAB3-4A8E-BC07-C58776E7472C}" type="presParOf" srcId="{D0BDF045-A4FF-41FB-A976-24C01206A21E}" destId="{9F3E58AB-BDC8-4F02-A0C6-4141F07C6E7B}" srcOrd="2" destOrd="0" presId="urn:microsoft.com/office/officeart/2005/8/layout/process4"/>
    <dgm:cxn modelId="{9EBF6E5A-9606-46E0-BF56-3C9FAC72259C}" type="presParOf" srcId="{9F3E58AB-BDC8-4F02-A0C6-4141F07C6E7B}" destId="{5268F62B-E532-426C-8F16-1EF89822C965}" srcOrd="0" destOrd="0" presId="urn:microsoft.com/office/officeart/2005/8/layout/process4"/>
    <dgm:cxn modelId="{436C91A8-D983-4ECA-A60C-30E28BAE5D1C}" type="presParOf" srcId="{9F3E58AB-BDC8-4F02-A0C6-4141F07C6E7B}" destId="{74B9853B-03A1-4828-8595-247E529236C6}" srcOrd="1" destOrd="0" presId="urn:microsoft.com/office/officeart/2005/8/layout/process4"/>
    <dgm:cxn modelId="{645C3062-694D-4E62-B5CF-A9D08C4CF3C5}" type="presParOf" srcId="{9F3E58AB-BDC8-4F02-A0C6-4141F07C6E7B}" destId="{3A582C19-E722-46E6-8627-855EA07C77FA}" srcOrd="2" destOrd="0" presId="urn:microsoft.com/office/officeart/2005/8/layout/process4"/>
    <dgm:cxn modelId="{7B4E215B-9462-463A-A7A0-5F9EE22CC1F7}" type="presParOf" srcId="{3A582C19-E722-46E6-8627-855EA07C77FA}" destId="{A51BD3CB-2E6E-49C3-AE87-DCDB956D2F8B}" srcOrd="0" destOrd="0" presId="urn:microsoft.com/office/officeart/2005/8/layout/process4"/>
    <dgm:cxn modelId="{18936786-7625-43D0-981D-6A1D2EE55823}" type="presParOf" srcId="{D0BDF045-A4FF-41FB-A976-24C01206A21E}" destId="{55A86811-FA8F-4BCA-9B34-BAF1FCEDDF69}" srcOrd="3" destOrd="0" presId="urn:microsoft.com/office/officeart/2005/8/layout/process4"/>
    <dgm:cxn modelId="{F5B6E948-E5F2-433E-8313-665A66E0C0E2}" type="presParOf" srcId="{D0BDF045-A4FF-41FB-A976-24C01206A21E}" destId="{13FA8139-05D1-4F35-AB0E-75986997E71C}" srcOrd="4" destOrd="0" presId="urn:microsoft.com/office/officeart/2005/8/layout/process4"/>
    <dgm:cxn modelId="{1D528379-5378-4F96-94A0-A04F7E738848}" type="presParOf" srcId="{13FA8139-05D1-4F35-AB0E-75986997E71C}" destId="{7A1A2139-D40E-489B-9A15-949A7E99DE56}" srcOrd="0" destOrd="0" presId="urn:microsoft.com/office/officeart/2005/8/layout/process4"/>
  </dgm:cxnLst>
  <dgm:bg/>
  <dgm:whole/>
</dgm:dataModel>
</file>

<file path=ppt/diagrams/data4.xml><?xml version="1.0" encoding="utf-8"?>
<dgm:dataModel xmlns:dgm="http://schemas.openxmlformats.org/drawingml/2006/diagram" xmlns:a="http://schemas.openxmlformats.org/drawingml/2006/main">
  <dgm:ptLst>
    <dgm:pt modelId="{E8D066E9-5837-4F79-8183-D3DF5CCF2FE0}"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2DA34E0-655B-4385-8BB0-135259F285C8}">
      <dgm:prSet phldrT="[Text]"/>
      <dgm:spPr/>
      <dgm:t>
        <a:bodyPr/>
        <a:lstStyle/>
        <a:p>
          <a:r>
            <a:rPr lang="en-US" dirty="0" smtClean="0"/>
            <a:t>Entities</a:t>
          </a:r>
          <a:endParaRPr lang="en-US" dirty="0"/>
        </a:p>
      </dgm:t>
    </dgm:pt>
    <dgm:pt modelId="{4EF25DE0-0233-4987-B222-4EBC0E16BDAC}" type="parTrans" cxnId="{7E921DA9-CDAE-4D1B-AE23-54D3FBEEAE5C}">
      <dgm:prSet/>
      <dgm:spPr/>
      <dgm:t>
        <a:bodyPr/>
        <a:lstStyle/>
        <a:p>
          <a:endParaRPr lang="en-US"/>
        </a:p>
      </dgm:t>
    </dgm:pt>
    <dgm:pt modelId="{B30F8BD0-6C29-4349-99BB-486E84AB0221}" type="sibTrans" cxnId="{7E921DA9-CDAE-4D1B-AE23-54D3FBEEAE5C}">
      <dgm:prSet/>
      <dgm:spPr/>
      <dgm:t>
        <a:bodyPr/>
        <a:lstStyle/>
        <a:p>
          <a:endParaRPr lang="en-US"/>
        </a:p>
      </dgm:t>
    </dgm:pt>
    <dgm:pt modelId="{014AB3B2-FE47-4FC6-81A0-960E9856971A}">
      <dgm:prSet phldrT="[Text]"/>
      <dgm:spPr/>
      <dgm:t>
        <a:bodyPr/>
        <a:lstStyle/>
        <a:p>
          <a:r>
            <a:rPr lang="en-US" dirty="0" smtClean="0"/>
            <a:t>Vocabularies transformed into classes</a:t>
          </a:r>
          <a:endParaRPr lang="en-US" dirty="0"/>
        </a:p>
      </dgm:t>
    </dgm:pt>
    <dgm:pt modelId="{68A6D8F6-342B-470B-A57E-5017A48CA393}" type="parTrans" cxnId="{3168E90F-933B-494B-BCFD-BF43D08C8829}">
      <dgm:prSet/>
      <dgm:spPr/>
      <dgm:t>
        <a:bodyPr/>
        <a:lstStyle/>
        <a:p>
          <a:endParaRPr lang="en-US"/>
        </a:p>
      </dgm:t>
    </dgm:pt>
    <dgm:pt modelId="{1E475BD9-0341-4D24-84E3-AF1CBD5CD11E}" type="sibTrans" cxnId="{3168E90F-933B-494B-BCFD-BF43D08C8829}">
      <dgm:prSet/>
      <dgm:spPr/>
      <dgm:t>
        <a:bodyPr/>
        <a:lstStyle/>
        <a:p>
          <a:endParaRPr lang="en-US"/>
        </a:p>
      </dgm:t>
    </dgm:pt>
    <dgm:pt modelId="{2D57BA87-AA30-41B3-91E0-58D3BAEC53BA}">
      <dgm:prSet phldrT="[Text]"/>
      <dgm:spPr/>
      <dgm:t>
        <a:bodyPr/>
        <a:lstStyle/>
        <a:p>
          <a:r>
            <a:rPr lang="en-US" dirty="0" smtClean="0"/>
            <a:t>Instantiation thru the API</a:t>
          </a:r>
          <a:endParaRPr lang="en-US" dirty="0"/>
        </a:p>
      </dgm:t>
    </dgm:pt>
    <dgm:pt modelId="{A0992661-125E-464E-BAD3-B6F4689F6411}" type="parTrans" cxnId="{28BA24C2-9C40-43AB-AC89-8A4C08694B0F}">
      <dgm:prSet/>
      <dgm:spPr/>
      <dgm:t>
        <a:bodyPr/>
        <a:lstStyle/>
        <a:p>
          <a:endParaRPr lang="en-US"/>
        </a:p>
      </dgm:t>
    </dgm:pt>
    <dgm:pt modelId="{C70ED566-AE7D-4E8A-B9BF-E6820771C01C}" type="sibTrans" cxnId="{28BA24C2-9C40-43AB-AC89-8A4C08694B0F}">
      <dgm:prSet/>
      <dgm:spPr/>
      <dgm:t>
        <a:bodyPr/>
        <a:lstStyle/>
        <a:p>
          <a:endParaRPr lang="en-US"/>
        </a:p>
      </dgm:t>
    </dgm:pt>
    <dgm:pt modelId="{55745F5B-5DA6-45CE-B12D-99E7C70FA08D}">
      <dgm:prSet phldrT="[Text]"/>
      <dgm:spPr/>
      <dgm:t>
        <a:bodyPr/>
        <a:lstStyle/>
        <a:p>
          <a:r>
            <a:rPr lang="en-US" dirty="0" smtClean="0"/>
            <a:t>Registration</a:t>
          </a:r>
          <a:endParaRPr lang="en-US" dirty="0"/>
        </a:p>
      </dgm:t>
    </dgm:pt>
    <dgm:pt modelId="{CD85A35A-DF8C-408C-AE87-D627CB3A4691}" type="parTrans" cxnId="{5CD5E0D4-6E92-45E8-8F2A-501D93FFDA90}">
      <dgm:prSet/>
      <dgm:spPr/>
      <dgm:t>
        <a:bodyPr/>
        <a:lstStyle/>
        <a:p>
          <a:endParaRPr lang="en-US"/>
        </a:p>
      </dgm:t>
    </dgm:pt>
    <dgm:pt modelId="{B591C8FD-C289-49FC-8103-93BDC856DE2B}" type="sibTrans" cxnId="{5CD5E0D4-6E92-45E8-8F2A-501D93FFDA90}">
      <dgm:prSet/>
      <dgm:spPr/>
      <dgm:t>
        <a:bodyPr/>
        <a:lstStyle/>
        <a:p>
          <a:endParaRPr lang="en-US"/>
        </a:p>
      </dgm:t>
    </dgm:pt>
    <dgm:pt modelId="{DEFDD40C-53E4-4F3E-A997-C6644A39EB2F}">
      <dgm:prSet phldrT="[Text]"/>
      <dgm:spPr/>
      <dgm:t>
        <a:bodyPr/>
        <a:lstStyle/>
        <a:p>
          <a:r>
            <a:rPr lang="en-US" dirty="0" smtClean="0"/>
            <a:t>Vocabularies are pre defined</a:t>
          </a:r>
          <a:endParaRPr lang="en-US" dirty="0"/>
        </a:p>
      </dgm:t>
    </dgm:pt>
    <dgm:pt modelId="{E48E9A72-6734-4556-946A-4D00028DE087}" type="parTrans" cxnId="{876D0CBC-C086-4FEF-9E54-1C16BABE0137}">
      <dgm:prSet/>
      <dgm:spPr/>
      <dgm:t>
        <a:bodyPr/>
        <a:lstStyle/>
        <a:p>
          <a:endParaRPr lang="en-US"/>
        </a:p>
      </dgm:t>
    </dgm:pt>
    <dgm:pt modelId="{2F9572FF-F188-49FC-86D7-753B7A7C6D26}" type="sibTrans" cxnId="{876D0CBC-C086-4FEF-9E54-1C16BABE0137}">
      <dgm:prSet/>
      <dgm:spPr/>
      <dgm:t>
        <a:bodyPr/>
        <a:lstStyle/>
        <a:p>
          <a:endParaRPr lang="en-US"/>
        </a:p>
      </dgm:t>
    </dgm:pt>
    <dgm:pt modelId="{5A3CCE6B-CA86-4BEB-8072-59218AE9287C}">
      <dgm:prSet phldrT="[Text]"/>
      <dgm:spPr/>
      <dgm:t>
        <a:bodyPr/>
        <a:lstStyle/>
        <a:p>
          <a:r>
            <a:rPr lang="en-US" dirty="0" smtClean="0"/>
            <a:t>Entity instances </a:t>
          </a:r>
          <a:endParaRPr lang="en-US" dirty="0"/>
        </a:p>
      </dgm:t>
    </dgm:pt>
    <dgm:pt modelId="{CF4586A7-B62A-4B0A-B3FA-AFA3D8CADF58}" type="parTrans" cxnId="{B1A0459B-1565-4E4E-BFD8-23E36D565ACC}">
      <dgm:prSet/>
      <dgm:spPr/>
      <dgm:t>
        <a:bodyPr/>
        <a:lstStyle/>
        <a:p>
          <a:endParaRPr lang="en-US"/>
        </a:p>
      </dgm:t>
    </dgm:pt>
    <dgm:pt modelId="{D95703E5-CC3C-47CB-87E3-52E7F0FA233E}" type="sibTrans" cxnId="{B1A0459B-1565-4E4E-BFD8-23E36D565ACC}">
      <dgm:prSet/>
      <dgm:spPr/>
      <dgm:t>
        <a:bodyPr/>
        <a:lstStyle/>
        <a:p>
          <a:endParaRPr lang="en-US"/>
        </a:p>
      </dgm:t>
    </dgm:pt>
    <dgm:pt modelId="{E6D7399A-2475-42DC-B031-16AB71F44F97}">
      <dgm:prSet phldrT="[Text]"/>
      <dgm:spPr/>
      <dgm:t>
        <a:bodyPr/>
        <a:lstStyle/>
        <a:p>
          <a:r>
            <a:rPr lang="en-US" dirty="0" smtClean="0"/>
            <a:t>Instantiation with UI</a:t>
          </a:r>
          <a:endParaRPr lang="en-US" dirty="0"/>
        </a:p>
      </dgm:t>
    </dgm:pt>
    <dgm:pt modelId="{E5DE6626-1BB1-4D32-8602-65932C713FA4}" type="parTrans" cxnId="{AACD9C69-C5F7-4B12-96D8-86842502C8FC}">
      <dgm:prSet/>
      <dgm:spPr/>
      <dgm:t>
        <a:bodyPr/>
        <a:lstStyle/>
        <a:p>
          <a:endParaRPr lang="en-US"/>
        </a:p>
      </dgm:t>
    </dgm:pt>
    <dgm:pt modelId="{2C856F21-6CAB-40DE-B6BE-5E51F8FDCCCD}" type="sibTrans" cxnId="{AACD9C69-C5F7-4B12-96D8-86842502C8FC}">
      <dgm:prSet/>
      <dgm:spPr/>
      <dgm:t>
        <a:bodyPr/>
        <a:lstStyle/>
        <a:p>
          <a:endParaRPr lang="en-US"/>
        </a:p>
      </dgm:t>
    </dgm:pt>
    <dgm:pt modelId="{17867CF6-6922-426C-B6C1-D33038FB7481}">
      <dgm:prSet phldrT="[Text]"/>
      <dgm:spPr/>
      <dgm:t>
        <a:bodyPr/>
        <a:lstStyle/>
        <a:p>
          <a:r>
            <a:rPr lang="en-US" dirty="0" smtClean="0"/>
            <a:t>Subscriptions</a:t>
          </a:r>
          <a:endParaRPr lang="en-US" dirty="0"/>
        </a:p>
      </dgm:t>
    </dgm:pt>
    <dgm:pt modelId="{55A6EF96-5D98-424D-871F-4F47B59E2074}" type="parTrans" cxnId="{79FD11C5-1E79-49F1-A404-6A7F132413C6}">
      <dgm:prSet/>
      <dgm:spPr/>
      <dgm:t>
        <a:bodyPr/>
        <a:lstStyle/>
        <a:p>
          <a:endParaRPr lang="en-US"/>
        </a:p>
      </dgm:t>
    </dgm:pt>
    <dgm:pt modelId="{73BD9388-21AB-4165-977F-7EC34EEB11D7}" type="sibTrans" cxnId="{79FD11C5-1E79-49F1-A404-6A7F132413C6}">
      <dgm:prSet/>
      <dgm:spPr/>
      <dgm:t>
        <a:bodyPr/>
        <a:lstStyle/>
        <a:p>
          <a:endParaRPr lang="en-US"/>
        </a:p>
      </dgm:t>
    </dgm:pt>
    <dgm:pt modelId="{DCDF9713-4386-45A2-8230-2D41C4A0A38A}" type="pres">
      <dgm:prSet presAssocID="{E8D066E9-5837-4F79-8183-D3DF5CCF2FE0}" presName="Name0" presStyleCnt="0">
        <dgm:presLayoutVars>
          <dgm:dir/>
          <dgm:resizeHandles val="exact"/>
        </dgm:presLayoutVars>
      </dgm:prSet>
      <dgm:spPr/>
      <dgm:t>
        <a:bodyPr/>
        <a:lstStyle/>
        <a:p>
          <a:endParaRPr lang="en-US"/>
        </a:p>
      </dgm:t>
    </dgm:pt>
    <dgm:pt modelId="{E4D077EF-28CD-4A86-AA8D-73B6182D6C9C}" type="pres">
      <dgm:prSet presAssocID="{02DA34E0-655B-4385-8BB0-135259F285C8}" presName="node" presStyleLbl="node1" presStyleIdx="0" presStyleCnt="2">
        <dgm:presLayoutVars>
          <dgm:bulletEnabled val="1"/>
        </dgm:presLayoutVars>
      </dgm:prSet>
      <dgm:spPr/>
      <dgm:t>
        <a:bodyPr/>
        <a:lstStyle/>
        <a:p>
          <a:endParaRPr lang="en-US"/>
        </a:p>
      </dgm:t>
    </dgm:pt>
    <dgm:pt modelId="{5C8BD528-D32B-4D02-AEBA-DEC0FC070F08}" type="pres">
      <dgm:prSet presAssocID="{B30F8BD0-6C29-4349-99BB-486E84AB0221}" presName="sibTrans" presStyleCnt="0"/>
      <dgm:spPr/>
    </dgm:pt>
    <dgm:pt modelId="{A7E1C979-8AFE-45C9-9A39-4EF55520DE9A}" type="pres">
      <dgm:prSet presAssocID="{55745F5B-5DA6-45CE-B12D-99E7C70FA08D}" presName="node" presStyleLbl="node1" presStyleIdx="1" presStyleCnt="2">
        <dgm:presLayoutVars>
          <dgm:bulletEnabled val="1"/>
        </dgm:presLayoutVars>
      </dgm:prSet>
      <dgm:spPr/>
      <dgm:t>
        <a:bodyPr/>
        <a:lstStyle/>
        <a:p>
          <a:endParaRPr lang="en-US"/>
        </a:p>
      </dgm:t>
    </dgm:pt>
  </dgm:ptLst>
  <dgm:cxnLst>
    <dgm:cxn modelId="{BED16968-9EA5-42BB-9C18-C3E57AB38994}" type="presOf" srcId="{5A3CCE6B-CA86-4BEB-8072-59218AE9287C}" destId="{A7E1C979-8AFE-45C9-9A39-4EF55520DE9A}" srcOrd="0" destOrd="2" presId="urn:microsoft.com/office/officeart/2005/8/layout/hList6"/>
    <dgm:cxn modelId="{B1A0459B-1565-4E4E-BFD8-23E36D565ACC}" srcId="{55745F5B-5DA6-45CE-B12D-99E7C70FA08D}" destId="{5A3CCE6B-CA86-4BEB-8072-59218AE9287C}" srcOrd="1" destOrd="0" parTransId="{CF4586A7-B62A-4B0A-B3FA-AFA3D8CADF58}" sibTransId="{D95703E5-CC3C-47CB-87E3-52E7F0FA233E}"/>
    <dgm:cxn modelId="{7E921DA9-CDAE-4D1B-AE23-54D3FBEEAE5C}" srcId="{E8D066E9-5837-4F79-8183-D3DF5CCF2FE0}" destId="{02DA34E0-655B-4385-8BB0-135259F285C8}" srcOrd="0" destOrd="0" parTransId="{4EF25DE0-0233-4987-B222-4EBC0E16BDAC}" sibTransId="{B30F8BD0-6C29-4349-99BB-486E84AB0221}"/>
    <dgm:cxn modelId="{899826A0-4A1A-4B0F-8A67-9A88F220F175}" type="presOf" srcId="{E6D7399A-2475-42DC-B031-16AB71F44F97}" destId="{E4D077EF-28CD-4A86-AA8D-73B6182D6C9C}" srcOrd="0" destOrd="3" presId="urn:microsoft.com/office/officeart/2005/8/layout/hList6"/>
    <dgm:cxn modelId="{3168E90F-933B-494B-BCFD-BF43D08C8829}" srcId="{02DA34E0-655B-4385-8BB0-135259F285C8}" destId="{014AB3B2-FE47-4FC6-81A0-960E9856971A}" srcOrd="0" destOrd="0" parTransId="{68A6D8F6-342B-470B-A57E-5017A48CA393}" sibTransId="{1E475BD9-0341-4D24-84E3-AF1CBD5CD11E}"/>
    <dgm:cxn modelId="{B853C2F2-B593-467E-986C-ECE29EC808BE}" type="presOf" srcId="{2D57BA87-AA30-41B3-91E0-58D3BAEC53BA}" destId="{E4D077EF-28CD-4A86-AA8D-73B6182D6C9C}" srcOrd="0" destOrd="2" presId="urn:microsoft.com/office/officeart/2005/8/layout/hList6"/>
    <dgm:cxn modelId="{2CA703EA-DF6C-4871-827D-4C0FB25B05DB}" type="presOf" srcId="{014AB3B2-FE47-4FC6-81A0-960E9856971A}" destId="{E4D077EF-28CD-4A86-AA8D-73B6182D6C9C}" srcOrd="0" destOrd="1" presId="urn:microsoft.com/office/officeart/2005/8/layout/hList6"/>
    <dgm:cxn modelId="{A03266E5-B1A8-44FB-A777-AC770DDDBE99}" type="presOf" srcId="{E8D066E9-5837-4F79-8183-D3DF5CCF2FE0}" destId="{DCDF9713-4386-45A2-8230-2D41C4A0A38A}" srcOrd="0" destOrd="0" presId="urn:microsoft.com/office/officeart/2005/8/layout/hList6"/>
    <dgm:cxn modelId="{631ABC84-F495-46C9-9668-17C910D7B398}" type="presOf" srcId="{DEFDD40C-53E4-4F3E-A997-C6644A39EB2F}" destId="{A7E1C979-8AFE-45C9-9A39-4EF55520DE9A}" srcOrd="0" destOrd="1" presId="urn:microsoft.com/office/officeart/2005/8/layout/hList6"/>
    <dgm:cxn modelId="{AACD9C69-C5F7-4B12-96D8-86842502C8FC}" srcId="{02DA34E0-655B-4385-8BB0-135259F285C8}" destId="{E6D7399A-2475-42DC-B031-16AB71F44F97}" srcOrd="2" destOrd="0" parTransId="{E5DE6626-1BB1-4D32-8602-65932C713FA4}" sibTransId="{2C856F21-6CAB-40DE-B6BE-5E51F8FDCCCD}"/>
    <dgm:cxn modelId="{5CD5E0D4-6E92-45E8-8F2A-501D93FFDA90}" srcId="{E8D066E9-5837-4F79-8183-D3DF5CCF2FE0}" destId="{55745F5B-5DA6-45CE-B12D-99E7C70FA08D}" srcOrd="1" destOrd="0" parTransId="{CD85A35A-DF8C-408C-AE87-D627CB3A4691}" sibTransId="{B591C8FD-C289-49FC-8103-93BDC856DE2B}"/>
    <dgm:cxn modelId="{79FD11C5-1E79-49F1-A404-6A7F132413C6}" srcId="{55745F5B-5DA6-45CE-B12D-99E7C70FA08D}" destId="{17867CF6-6922-426C-B6C1-D33038FB7481}" srcOrd="2" destOrd="0" parTransId="{55A6EF96-5D98-424D-871F-4F47B59E2074}" sibTransId="{73BD9388-21AB-4165-977F-7EC34EEB11D7}"/>
    <dgm:cxn modelId="{28BA24C2-9C40-43AB-AC89-8A4C08694B0F}" srcId="{02DA34E0-655B-4385-8BB0-135259F285C8}" destId="{2D57BA87-AA30-41B3-91E0-58D3BAEC53BA}" srcOrd="1" destOrd="0" parTransId="{A0992661-125E-464E-BAD3-B6F4689F6411}" sibTransId="{C70ED566-AE7D-4E8A-B9BF-E6820771C01C}"/>
    <dgm:cxn modelId="{BA851F4F-0BD5-4262-97DB-BF021942CDC7}" type="presOf" srcId="{17867CF6-6922-426C-B6C1-D33038FB7481}" destId="{A7E1C979-8AFE-45C9-9A39-4EF55520DE9A}" srcOrd="0" destOrd="3" presId="urn:microsoft.com/office/officeart/2005/8/layout/hList6"/>
    <dgm:cxn modelId="{876D0CBC-C086-4FEF-9E54-1C16BABE0137}" srcId="{55745F5B-5DA6-45CE-B12D-99E7C70FA08D}" destId="{DEFDD40C-53E4-4F3E-A997-C6644A39EB2F}" srcOrd="0" destOrd="0" parTransId="{E48E9A72-6734-4556-946A-4D00028DE087}" sibTransId="{2F9572FF-F188-49FC-86D7-753B7A7C6D26}"/>
    <dgm:cxn modelId="{77CF658C-A402-40DE-8DE4-253BB47037AD}" type="presOf" srcId="{02DA34E0-655B-4385-8BB0-135259F285C8}" destId="{E4D077EF-28CD-4A86-AA8D-73B6182D6C9C}" srcOrd="0" destOrd="0" presId="urn:microsoft.com/office/officeart/2005/8/layout/hList6"/>
    <dgm:cxn modelId="{1919C0F8-B8B6-4AC5-A4F5-ABC8356F43D9}" type="presOf" srcId="{55745F5B-5DA6-45CE-B12D-99E7C70FA08D}" destId="{A7E1C979-8AFE-45C9-9A39-4EF55520DE9A}" srcOrd="0" destOrd="0" presId="urn:microsoft.com/office/officeart/2005/8/layout/hList6"/>
    <dgm:cxn modelId="{0660AB65-A0CB-4140-BF28-E6C0F75CAD71}" type="presParOf" srcId="{DCDF9713-4386-45A2-8230-2D41C4A0A38A}" destId="{E4D077EF-28CD-4A86-AA8D-73B6182D6C9C}" srcOrd="0" destOrd="0" presId="urn:microsoft.com/office/officeart/2005/8/layout/hList6"/>
    <dgm:cxn modelId="{C8B9B2A2-1DF5-4D0E-A6FB-DC7652DB92D5}" type="presParOf" srcId="{DCDF9713-4386-45A2-8230-2D41C4A0A38A}" destId="{5C8BD528-D32B-4D02-AEBA-DEC0FC070F08}" srcOrd="1" destOrd="0" presId="urn:microsoft.com/office/officeart/2005/8/layout/hList6"/>
    <dgm:cxn modelId="{DBCA635F-FD15-4D9C-9ACD-22AD26A97833}" type="presParOf" srcId="{DCDF9713-4386-45A2-8230-2D41C4A0A38A}" destId="{A7E1C979-8AFE-45C9-9A39-4EF55520DE9A}" srcOrd="2" destOrd="0" presId="urn:microsoft.com/office/officeart/2005/8/layout/hList6"/>
  </dgm:cxnLst>
  <dgm:bg/>
  <dgm:whole/>
</dgm:dataModel>
</file>

<file path=ppt/diagrams/data5.xml><?xml version="1.0" encoding="utf-8"?>
<dgm:dataModel xmlns:dgm="http://schemas.openxmlformats.org/drawingml/2006/diagram" xmlns:a="http://schemas.openxmlformats.org/drawingml/2006/main">
  <dgm:ptLst>
    <dgm:pt modelId="{79B4FC57-8C7A-4A9A-9AC4-BF8ECDD76D6C}" type="doc">
      <dgm:prSet loTypeId="urn:microsoft.com/office/officeart/2005/8/layout/hierarchy4" loCatId="hierarchy" qsTypeId="urn:microsoft.com/office/officeart/2005/8/quickstyle/3d9" qsCatId="3D" csTypeId="urn:microsoft.com/office/officeart/2005/8/colors/colorful4" csCatId="colorful" phldr="1"/>
      <dgm:spPr>
        <a:scene3d>
          <a:camera prst="obliqueBottomLeft"/>
          <a:lightRig rig="soft" dir="t"/>
          <a:backdrop>
            <a:anchor x="0" y="0" z="-210000"/>
            <a:norm dx="0" dy="0" dz="914400"/>
            <a:up dx="0" dy="914400" dz="0"/>
          </a:backdrop>
        </a:scene3d>
      </dgm:spPr>
      <dgm:t>
        <a:bodyPr/>
        <a:lstStyle/>
        <a:p>
          <a:endParaRPr lang="en-US"/>
        </a:p>
      </dgm:t>
    </dgm:pt>
    <dgm:pt modelId="{6D50372B-8E48-42D2-9B24-8C74A8B8090F}">
      <dgm:prSet phldrT="[Text]"/>
      <dgm:spPr/>
      <dgm:t>
        <a:bodyPr/>
        <a:lstStyle/>
        <a:p>
          <a:r>
            <a:rPr lang="en-US" dirty="0" smtClean="0"/>
            <a:t>Generated JAVA API</a:t>
          </a:r>
          <a:endParaRPr lang="en-US" dirty="0"/>
        </a:p>
      </dgm:t>
    </dgm:pt>
    <dgm:pt modelId="{696907FC-3895-4412-A9FF-68E39FDC3725}" type="parTrans" cxnId="{E775E131-4DE3-4A2E-B054-49AE02AD9638}">
      <dgm:prSet/>
      <dgm:spPr/>
      <dgm:t>
        <a:bodyPr/>
        <a:lstStyle/>
        <a:p>
          <a:endParaRPr lang="en-US"/>
        </a:p>
      </dgm:t>
    </dgm:pt>
    <dgm:pt modelId="{69245C0A-620D-4396-8D4D-433E2DAD7B26}" type="sibTrans" cxnId="{E775E131-4DE3-4A2E-B054-49AE02AD9638}">
      <dgm:prSet/>
      <dgm:spPr/>
      <dgm:t>
        <a:bodyPr/>
        <a:lstStyle/>
        <a:p>
          <a:endParaRPr lang="en-US"/>
        </a:p>
      </dgm:t>
    </dgm:pt>
    <dgm:pt modelId="{E9DF6F6B-0907-48FE-98D9-FEAE9C9B7008}">
      <dgm:prSet phldrT="[Text]"/>
      <dgm:spPr/>
      <dgm:t>
        <a:bodyPr/>
        <a:lstStyle/>
        <a:p>
          <a:r>
            <a:rPr lang="en-US" dirty="0" smtClean="0"/>
            <a:t>CASTOR Generated Java classes</a:t>
          </a:r>
          <a:endParaRPr lang="en-US" dirty="0"/>
        </a:p>
      </dgm:t>
    </dgm:pt>
    <dgm:pt modelId="{51FD6E44-3A62-4A32-86AE-493CCBE1FD8E}" type="parTrans" cxnId="{D34A6453-C289-402B-A184-C1B0C300CE72}">
      <dgm:prSet/>
      <dgm:spPr/>
      <dgm:t>
        <a:bodyPr/>
        <a:lstStyle/>
        <a:p>
          <a:endParaRPr lang="en-US"/>
        </a:p>
      </dgm:t>
    </dgm:pt>
    <dgm:pt modelId="{0FE84394-447E-4993-8A61-11437BBBFCDE}" type="sibTrans" cxnId="{D34A6453-C289-402B-A184-C1B0C300CE72}">
      <dgm:prSet/>
      <dgm:spPr/>
      <dgm:t>
        <a:bodyPr/>
        <a:lstStyle/>
        <a:p>
          <a:endParaRPr lang="en-US"/>
        </a:p>
      </dgm:t>
    </dgm:pt>
    <dgm:pt modelId="{2CEF857F-6A4A-48E9-9F6F-997CD4901A12}">
      <dgm:prSet phldrT="[Text]"/>
      <dgm:spPr/>
      <dgm:t>
        <a:bodyPr/>
        <a:lstStyle/>
        <a:p>
          <a:r>
            <a:rPr lang="en-US" dirty="0" smtClean="0"/>
            <a:t>Schema Libraries (NIEM etc.)</a:t>
          </a:r>
          <a:endParaRPr lang="en-US" dirty="0"/>
        </a:p>
      </dgm:t>
    </dgm:pt>
    <dgm:pt modelId="{32059D4D-C82F-490E-9DF0-43F313AE2061}" type="parTrans" cxnId="{FA1E8DCF-E2DA-4743-BF97-DCFCB932EF5F}">
      <dgm:prSet/>
      <dgm:spPr/>
      <dgm:t>
        <a:bodyPr/>
        <a:lstStyle/>
        <a:p>
          <a:endParaRPr lang="en-US"/>
        </a:p>
      </dgm:t>
    </dgm:pt>
    <dgm:pt modelId="{42D44378-1ED6-4BD4-B36B-B394CC4083A4}" type="sibTrans" cxnId="{FA1E8DCF-E2DA-4743-BF97-DCFCB932EF5F}">
      <dgm:prSet/>
      <dgm:spPr/>
      <dgm:t>
        <a:bodyPr/>
        <a:lstStyle/>
        <a:p>
          <a:endParaRPr lang="en-US"/>
        </a:p>
      </dgm:t>
    </dgm:pt>
    <dgm:pt modelId="{DACF3572-5EB5-478E-9F88-084720F213AA}">
      <dgm:prSet phldrT="[Text]"/>
      <dgm:spPr/>
      <dgm:t>
        <a:bodyPr/>
        <a:lstStyle/>
        <a:p>
          <a:r>
            <a:rPr lang="en-US" dirty="0" smtClean="0"/>
            <a:t>User Defined Schemas</a:t>
          </a:r>
          <a:endParaRPr lang="en-US" dirty="0"/>
        </a:p>
      </dgm:t>
    </dgm:pt>
    <dgm:pt modelId="{6F25753D-DF72-4DF9-BE23-E88E35778DEC}" type="parTrans" cxnId="{3F4727C1-4D9F-40D3-9098-D9523CB6F626}">
      <dgm:prSet/>
      <dgm:spPr/>
      <dgm:t>
        <a:bodyPr/>
        <a:lstStyle/>
        <a:p>
          <a:endParaRPr lang="en-US"/>
        </a:p>
      </dgm:t>
    </dgm:pt>
    <dgm:pt modelId="{72147C20-38C7-44A4-BDC4-7F461D2880A3}" type="sibTrans" cxnId="{3F4727C1-4D9F-40D3-9098-D9523CB6F626}">
      <dgm:prSet/>
      <dgm:spPr/>
      <dgm:t>
        <a:bodyPr/>
        <a:lstStyle/>
        <a:p>
          <a:endParaRPr lang="en-US"/>
        </a:p>
      </dgm:t>
    </dgm:pt>
    <dgm:pt modelId="{66C56F0C-38C8-4017-9C87-D2C28E1A9485}">
      <dgm:prSet phldrT="[Text]"/>
      <dgm:spPr/>
      <dgm:t>
        <a:bodyPr/>
        <a:lstStyle/>
        <a:p>
          <a:r>
            <a:rPr lang="en-US" dirty="0" smtClean="0"/>
            <a:t>Registration helper classes</a:t>
          </a:r>
          <a:endParaRPr lang="en-US" dirty="0"/>
        </a:p>
      </dgm:t>
    </dgm:pt>
    <dgm:pt modelId="{8604A095-4000-4E20-B658-7E7DBA56C679}" type="parTrans" cxnId="{C5D0E9E2-7018-40ED-A8A6-6A3974E9E980}">
      <dgm:prSet/>
      <dgm:spPr/>
      <dgm:t>
        <a:bodyPr/>
        <a:lstStyle/>
        <a:p>
          <a:endParaRPr lang="en-US"/>
        </a:p>
      </dgm:t>
    </dgm:pt>
    <dgm:pt modelId="{7A40AFB7-7F67-482D-AB46-2EF9207A95C0}" type="sibTrans" cxnId="{C5D0E9E2-7018-40ED-A8A6-6A3974E9E980}">
      <dgm:prSet/>
      <dgm:spPr/>
      <dgm:t>
        <a:bodyPr/>
        <a:lstStyle/>
        <a:p>
          <a:endParaRPr lang="en-US"/>
        </a:p>
      </dgm:t>
    </dgm:pt>
    <dgm:pt modelId="{40BBCB83-DCFF-4382-BBF2-64D87C44C6A3}">
      <dgm:prSet phldrT="[Text]"/>
      <dgm:spPr/>
      <dgm:t>
        <a:bodyPr/>
        <a:lstStyle/>
        <a:p>
          <a:r>
            <a:rPr lang="en-US" dirty="0" smtClean="0"/>
            <a:t>Resource and Network Access</a:t>
          </a:r>
        </a:p>
      </dgm:t>
    </dgm:pt>
    <dgm:pt modelId="{D78D9649-1116-4706-B1A2-F89F72D0E2BF}" type="parTrans" cxnId="{A79222FA-B66D-4FFE-9D18-6284D763860A}">
      <dgm:prSet/>
      <dgm:spPr/>
      <dgm:t>
        <a:bodyPr/>
        <a:lstStyle/>
        <a:p>
          <a:endParaRPr lang="en-US"/>
        </a:p>
      </dgm:t>
    </dgm:pt>
    <dgm:pt modelId="{DC537D78-8CF3-4C5A-B3B9-5085E40F6698}" type="sibTrans" cxnId="{A79222FA-B66D-4FFE-9D18-6284D763860A}">
      <dgm:prSet/>
      <dgm:spPr/>
      <dgm:t>
        <a:bodyPr/>
        <a:lstStyle/>
        <a:p>
          <a:endParaRPr lang="en-US"/>
        </a:p>
      </dgm:t>
    </dgm:pt>
    <dgm:pt modelId="{79AEB49A-835C-4A14-879D-585E9C39A1BC}">
      <dgm:prSet phldrT="[Text]"/>
      <dgm:spPr/>
      <dgm:t>
        <a:bodyPr/>
        <a:lstStyle/>
        <a:p>
          <a:r>
            <a:rPr lang="en-US" dirty="0" smtClean="0"/>
            <a:t>INFOD Base classes</a:t>
          </a:r>
          <a:endParaRPr lang="en-US" dirty="0"/>
        </a:p>
      </dgm:t>
    </dgm:pt>
    <dgm:pt modelId="{0A3961BF-FFD1-49F2-8741-89ED511D17C0}" type="parTrans" cxnId="{2FDF1226-3BD1-49D2-87F4-AECCFFBD1994}">
      <dgm:prSet/>
      <dgm:spPr/>
      <dgm:t>
        <a:bodyPr/>
        <a:lstStyle/>
        <a:p>
          <a:endParaRPr lang="en-US"/>
        </a:p>
      </dgm:t>
    </dgm:pt>
    <dgm:pt modelId="{01434B70-5C38-437D-BCAC-754A9C561D0E}" type="sibTrans" cxnId="{2FDF1226-3BD1-49D2-87F4-AECCFFBD1994}">
      <dgm:prSet/>
      <dgm:spPr/>
      <dgm:t>
        <a:bodyPr/>
        <a:lstStyle/>
        <a:p>
          <a:endParaRPr lang="en-US"/>
        </a:p>
      </dgm:t>
    </dgm:pt>
    <dgm:pt modelId="{15110CB3-72C2-42CB-8FE7-00613916F970}">
      <dgm:prSet phldrT="[Text]"/>
      <dgm:spPr/>
      <dgm:t>
        <a:bodyPr/>
        <a:lstStyle/>
        <a:p>
          <a:r>
            <a:rPr lang="en-US" dirty="0" smtClean="0"/>
            <a:t>Instantiation Factories/UI</a:t>
          </a:r>
        </a:p>
      </dgm:t>
    </dgm:pt>
    <dgm:pt modelId="{69E1EFCB-7087-48C9-98B0-CBD5DE0173C6}" type="parTrans" cxnId="{667F01D2-40ED-4F1D-BDFF-0B993140C17C}">
      <dgm:prSet/>
      <dgm:spPr/>
      <dgm:t>
        <a:bodyPr/>
        <a:lstStyle/>
        <a:p>
          <a:endParaRPr lang="en-US"/>
        </a:p>
      </dgm:t>
    </dgm:pt>
    <dgm:pt modelId="{2F892261-703E-40B0-804E-6CA8F99A66F3}" type="sibTrans" cxnId="{667F01D2-40ED-4F1D-BDFF-0B993140C17C}">
      <dgm:prSet/>
      <dgm:spPr/>
      <dgm:t>
        <a:bodyPr/>
        <a:lstStyle/>
        <a:p>
          <a:endParaRPr lang="en-US"/>
        </a:p>
      </dgm:t>
    </dgm:pt>
    <dgm:pt modelId="{B442CFEB-725A-4DC7-8B65-BFDCFCA04EE3}">
      <dgm:prSet phldrT="[Text]"/>
      <dgm:spPr/>
      <dgm:t>
        <a:bodyPr/>
        <a:lstStyle/>
        <a:p>
          <a:r>
            <a:rPr lang="en-US" dirty="0" smtClean="0"/>
            <a:t>Vocabulary Models</a:t>
          </a:r>
          <a:endParaRPr lang="en-US" dirty="0"/>
        </a:p>
      </dgm:t>
    </dgm:pt>
    <dgm:pt modelId="{B52AAF58-D8E7-40C0-8857-7122208E1151}" type="parTrans" cxnId="{87546FF1-BB2B-40F9-A81A-70DA1FF1A4B7}">
      <dgm:prSet/>
      <dgm:spPr/>
      <dgm:t>
        <a:bodyPr/>
        <a:lstStyle/>
        <a:p>
          <a:endParaRPr lang="en-US"/>
        </a:p>
      </dgm:t>
    </dgm:pt>
    <dgm:pt modelId="{6F110EED-3996-42EC-BC36-EE53734910BD}" type="sibTrans" cxnId="{87546FF1-BB2B-40F9-A81A-70DA1FF1A4B7}">
      <dgm:prSet/>
      <dgm:spPr/>
      <dgm:t>
        <a:bodyPr/>
        <a:lstStyle/>
        <a:p>
          <a:endParaRPr lang="en-US"/>
        </a:p>
      </dgm:t>
    </dgm:pt>
    <dgm:pt modelId="{E5BC7441-2089-4E4C-8BEC-AE8564A274B4}">
      <dgm:prSet phldrT="[Text]"/>
      <dgm:spPr/>
      <dgm:t>
        <a:bodyPr/>
        <a:lstStyle/>
        <a:p>
          <a:r>
            <a:rPr lang="en-US" dirty="0" smtClean="0"/>
            <a:t>Architecture Models</a:t>
          </a:r>
        </a:p>
      </dgm:t>
    </dgm:pt>
    <dgm:pt modelId="{391BD1C1-9FB8-4156-B288-DD323EC0666F}" type="parTrans" cxnId="{3179FF39-E62C-42D6-A4BE-92BB2166197C}">
      <dgm:prSet/>
      <dgm:spPr/>
      <dgm:t>
        <a:bodyPr/>
        <a:lstStyle/>
        <a:p>
          <a:endParaRPr lang="en-US"/>
        </a:p>
      </dgm:t>
    </dgm:pt>
    <dgm:pt modelId="{EB9C446C-F6C8-479D-9002-DDE6F8346922}" type="sibTrans" cxnId="{3179FF39-E62C-42D6-A4BE-92BB2166197C}">
      <dgm:prSet/>
      <dgm:spPr/>
      <dgm:t>
        <a:bodyPr/>
        <a:lstStyle/>
        <a:p>
          <a:endParaRPr lang="en-US"/>
        </a:p>
      </dgm:t>
    </dgm:pt>
    <dgm:pt modelId="{08117775-FB12-4D76-9DD5-A87B48670D5D}" type="pres">
      <dgm:prSet presAssocID="{79B4FC57-8C7A-4A9A-9AC4-BF8ECDD76D6C}" presName="Name0" presStyleCnt="0">
        <dgm:presLayoutVars>
          <dgm:chPref val="1"/>
          <dgm:dir/>
          <dgm:animOne val="branch"/>
          <dgm:animLvl val="lvl"/>
          <dgm:resizeHandles/>
        </dgm:presLayoutVars>
      </dgm:prSet>
      <dgm:spPr/>
      <dgm:t>
        <a:bodyPr/>
        <a:lstStyle/>
        <a:p>
          <a:endParaRPr lang="en-US"/>
        </a:p>
      </dgm:t>
    </dgm:pt>
    <dgm:pt modelId="{8CD98008-B0F7-45C3-8CDE-B337E3CF09F1}" type="pres">
      <dgm:prSet presAssocID="{6D50372B-8E48-42D2-9B24-8C74A8B8090F}" presName="vertOne" presStyleCnt="0"/>
      <dgm:spPr/>
    </dgm:pt>
    <dgm:pt modelId="{BB435F7D-3835-4F84-923B-57057CFA9D1A}" type="pres">
      <dgm:prSet presAssocID="{6D50372B-8E48-42D2-9B24-8C74A8B8090F}" presName="txOne" presStyleLbl="node0" presStyleIdx="0" presStyleCnt="1">
        <dgm:presLayoutVars>
          <dgm:chPref val="3"/>
        </dgm:presLayoutVars>
      </dgm:prSet>
      <dgm:spPr/>
      <dgm:t>
        <a:bodyPr/>
        <a:lstStyle/>
        <a:p>
          <a:endParaRPr lang="en-US"/>
        </a:p>
      </dgm:t>
    </dgm:pt>
    <dgm:pt modelId="{3EA7B21C-340A-4B2E-A9D8-AA8702DD4D66}" type="pres">
      <dgm:prSet presAssocID="{6D50372B-8E48-42D2-9B24-8C74A8B8090F}" presName="parTransOne" presStyleCnt="0"/>
      <dgm:spPr/>
    </dgm:pt>
    <dgm:pt modelId="{C3357B62-F586-4FED-9326-32CB73FE76AF}" type="pres">
      <dgm:prSet presAssocID="{6D50372B-8E48-42D2-9B24-8C74A8B8090F}" presName="horzOne" presStyleCnt="0"/>
      <dgm:spPr/>
    </dgm:pt>
    <dgm:pt modelId="{54D8709E-B815-4372-9557-32FB2B5A4724}" type="pres">
      <dgm:prSet presAssocID="{E9DF6F6B-0907-48FE-98D9-FEAE9C9B7008}" presName="vertTwo" presStyleCnt="0"/>
      <dgm:spPr/>
    </dgm:pt>
    <dgm:pt modelId="{A130B353-A175-4BE9-9C8E-7B141EDBFAF5}" type="pres">
      <dgm:prSet presAssocID="{E9DF6F6B-0907-48FE-98D9-FEAE9C9B7008}" presName="txTwo" presStyleLbl="node2" presStyleIdx="0" presStyleCnt="2">
        <dgm:presLayoutVars>
          <dgm:chPref val="3"/>
        </dgm:presLayoutVars>
      </dgm:prSet>
      <dgm:spPr/>
      <dgm:t>
        <a:bodyPr/>
        <a:lstStyle/>
        <a:p>
          <a:endParaRPr lang="en-US"/>
        </a:p>
      </dgm:t>
    </dgm:pt>
    <dgm:pt modelId="{2CCCE630-66D2-4116-BD56-989615B6CF51}" type="pres">
      <dgm:prSet presAssocID="{E9DF6F6B-0907-48FE-98D9-FEAE9C9B7008}" presName="parTransTwo" presStyleCnt="0"/>
      <dgm:spPr/>
    </dgm:pt>
    <dgm:pt modelId="{31CC9412-7860-43FF-A074-92F4D2249F0C}" type="pres">
      <dgm:prSet presAssocID="{E9DF6F6B-0907-48FE-98D9-FEAE9C9B7008}" presName="horzTwo" presStyleCnt="0"/>
      <dgm:spPr/>
    </dgm:pt>
    <dgm:pt modelId="{F4B0C74D-F1C2-4F3E-9EBF-9EFEC357B3E6}" type="pres">
      <dgm:prSet presAssocID="{2CEF857F-6A4A-48E9-9F6F-997CD4901A12}" presName="vertThree" presStyleCnt="0"/>
      <dgm:spPr/>
    </dgm:pt>
    <dgm:pt modelId="{75C24899-51BD-4A87-87A9-F3E4F4A2EF14}" type="pres">
      <dgm:prSet presAssocID="{2CEF857F-6A4A-48E9-9F6F-997CD4901A12}" presName="txThree" presStyleLbl="node3" presStyleIdx="0" presStyleCnt="5">
        <dgm:presLayoutVars>
          <dgm:chPref val="3"/>
        </dgm:presLayoutVars>
      </dgm:prSet>
      <dgm:spPr/>
      <dgm:t>
        <a:bodyPr/>
        <a:lstStyle/>
        <a:p>
          <a:endParaRPr lang="en-US"/>
        </a:p>
      </dgm:t>
    </dgm:pt>
    <dgm:pt modelId="{F423D34D-EEF9-4913-8BF0-1F402C20238B}" type="pres">
      <dgm:prSet presAssocID="{2CEF857F-6A4A-48E9-9F6F-997CD4901A12}" presName="horzThree" presStyleCnt="0"/>
      <dgm:spPr/>
    </dgm:pt>
    <dgm:pt modelId="{093ECBE9-4713-4AF2-BD62-DAD7B5DE607F}" type="pres">
      <dgm:prSet presAssocID="{42D44378-1ED6-4BD4-B36B-B394CC4083A4}" presName="sibSpaceThree" presStyleCnt="0"/>
      <dgm:spPr/>
    </dgm:pt>
    <dgm:pt modelId="{8BF37932-A871-4F7E-A5D4-10E3050248F4}" type="pres">
      <dgm:prSet presAssocID="{DACF3572-5EB5-478E-9F88-084720F213AA}" presName="vertThree" presStyleCnt="0"/>
      <dgm:spPr/>
    </dgm:pt>
    <dgm:pt modelId="{037AD558-4505-4F46-A836-6AE593B69D6C}" type="pres">
      <dgm:prSet presAssocID="{DACF3572-5EB5-478E-9F88-084720F213AA}" presName="txThree" presStyleLbl="node3" presStyleIdx="1" presStyleCnt="5">
        <dgm:presLayoutVars>
          <dgm:chPref val="3"/>
        </dgm:presLayoutVars>
      </dgm:prSet>
      <dgm:spPr/>
      <dgm:t>
        <a:bodyPr/>
        <a:lstStyle/>
        <a:p>
          <a:endParaRPr lang="en-US"/>
        </a:p>
      </dgm:t>
    </dgm:pt>
    <dgm:pt modelId="{E7786EED-AF46-4E0F-99EA-6BE47AA5C952}" type="pres">
      <dgm:prSet presAssocID="{DACF3572-5EB5-478E-9F88-084720F213AA}" presName="parTransThree" presStyleCnt="0"/>
      <dgm:spPr/>
    </dgm:pt>
    <dgm:pt modelId="{ECE92D6D-8BA7-48AF-9561-2C915BF2FB82}" type="pres">
      <dgm:prSet presAssocID="{DACF3572-5EB5-478E-9F88-084720F213AA}" presName="horzThree" presStyleCnt="0"/>
      <dgm:spPr/>
    </dgm:pt>
    <dgm:pt modelId="{253EF4D3-AC7E-47E6-A0CB-9C51D70180A7}" type="pres">
      <dgm:prSet presAssocID="{B442CFEB-725A-4DC7-8B65-BFDCFCA04EE3}" presName="vertFour" presStyleCnt="0">
        <dgm:presLayoutVars>
          <dgm:chPref val="3"/>
        </dgm:presLayoutVars>
      </dgm:prSet>
      <dgm:spPr/>
    </dgm:pt>
    <dgm:pt modelId="{226A028F-860B-4251-99E8-76B4158EEB41}" type="pres">
      <dgm:prSet presAssocID="{B442CFEB-725A-4DC7-8B65-BFDCFCA04EE3}" presName="txFour" presStyleLbl="node4" presStyleIdx="0" presStyleCnt="2">
        <dgm:presLayoutVars>
          <dgm:chPref val="3"/>
        </dgm:presLayoutVars>
      </dgm:prSet>
      <dgm:spPr/>
      <dgm:t>
        <a:bodyPr/>
        <a:lstStyle/>
        <a:p>
          <a:endParaRPr lang="en-US"/>
        </a:p>
      </dgm:t>
    </dgm:pt>
    <dgm:pt modelId="{D12F814F-1EFB-49AF-8C05-63A159BB1715}" type="pres">
      <dgm:prSet presAssocID="{B442CFEB-725A-4DC7-8B65-BFDCFCA04EE3}" presName="horzFour" presStyleCnt="0"/>
      <dgm:spPr/>
    </dgm:pt>
    <dgm:pt modelId="{5225D9C7-C992-4973-9E1B-2B861E8C7DFC}" type="pres">
      <dgm:prSet presAssocID="{72147C20-38C7-44A4-BDC4-7F461D2880A3}" presName="sibSpaceThree" presStyleCnt="0"/>
      <dgm:spPr/>
    </dgm:pt>
    <dgm:pt modelId="{3500817B-D15E-4E39-8336-79379C3E0C70}" type="pres">
      <dgm:prSet presAssocID="{79AEB49A-835C-4A14-879D-585E9C39A1BC}" presName="vertThree" presStyleCnt="0"/>
      <dgm:spPr/>
    </dgm:pt>
    <dgm:pt modelId="{D0585C42-9CB8-4E49-A107-8CB9D988249A}" type="pres">
      <dgm:prSet presAssocID="{79AEB49A-835C-4A14-879D-585E9C39A1BC}" presName="txThree" presStyleLbl="node3" presStyleIdx="2" presStyleCnt="5">
        <dgm:presLayoutVars>
          <dgm:chPref val="3"/>
        </dgm:presLayoutVars>
      </dgm:prSet>
      <dgm:spPr/>
      <dgm:t>
        <a:bodyPr/>
        <a:lstStyle/>
        <a:p>
          <a:endParaRPr lang="en-US"/>
        </a:p>
      </dgm:t>
    </dgm:pt>
    <dgm:pt modelId="{0B234078-9CDB-49C6-91C5-2DB0DDFED587}" type="pres">
      <dgm:prSet presAssocID="{79AEB49A-835C-4A14-879D-585E9C39A1BC}" presName="horzThree" presStyleCnt="0"/>
      <dgm:spPr/>
    </dgm:pt>
    <dgm:pt modelId="{9C80442B-C3DF-4239-94D1-247814F8EEBD}" type="pres">
      <dgm:prSet presAssocID="{0FE84394-447E-4993-8A61-11437BBBFCDE}" presName="sibSpaceTwo" presStyleCnt="0"/>
      <dgm:spPr/>
    </dgm:pt>
    <dgm:pt modelId="{729D8484-B522-45A4-B556-60DD9B734AD8}" type="pres">
      <dgm:prSet presAssocID="{66C56F0C-38C8-4017-9C87-D2C28E1A9485}" presName="vertTwo" presStyleCnt="0"/>
      <dgm:spPr/>
    </dgm:pt>
    <dgm:pt modelId="{22A3666C-07F2-4CF8-B1D3-F70829BB29F7}" type="pres">
      <dgm:prSet presAssocID="{66C56F0C-38C8-4017-9C87-D2C28E1A9485}" presName="txTwo" presStyleLbl="node2" presStyleIdx="1" presStyleCnt="2">
        <dgm:presLayoutVars>
          <dgm:chPref val="3"/>
        </dgm:presLayoutVars>
      </dgm:prSet>
      <dgm:spPr/>
      <dgm:t>
        <a:bodyPr/>
        <a:lstStyle/>
        <a:p>
          <a:endParaRPr lang="en-US"/>
        </a:p>
      </dgm:t>
    </dgm:pt>
    <dgm:pt modelId="{F8266884-F136-441B-A531-76235F09C1D2}" type="pres">
      <dgm:prSet presAssocID="{66C56F0C-38C8-4017-9C87-D2C28E1A9485}" presName="parTransTwo" presStyleCnt="0"/>
      <dgm:spPr/>
    </dgm:pt>
    <dgm:pt modelId="{EF2E9149-8736-42FE-B494-BD2BA0972CA6}" type="pres">
      <dgm:prSet presAssocID="{66C56F0C-38C8-4017-9C87-D2C28E1A9485}" presName="horzTwo" presStyleCnt="0"/>
      <dgm:spPr/>
    </dgm:pt>
    <dgm:pt modelId="{9E842CAB-7EB0-4C69-B6E7-7603DB837136}" type="pres">
      <dgm:prSet presAssocID="{40BBCB83-DCFF-4382-BBF2-64D87C44C6A3}" presName="vertThree" presStyleCnt="0"/>
      <dgm:spPr/>
    </dgm:pt>
    <dgm:pt modelId="{01133404-114E-427D-ADEF-28A130800640}" type="pres">
      <dgm:prSet presAssocID="{40BBCB83-DCFF-4382-BBF2-64D87C44C6A3}" presName="txThree" presStyleLbl="node3" presStyleIdx="3" presStyleCnt="5">
        <dgm:presLayoutVars>
          <dgm:chPref val="3"/>
        </dgm:presLayoutVars>
      </dgm:prSet>
      <dgm:spPr/>
      <dgm:t>
        <a:bodyPr/>
        <a:lstStyle/>
        <a:p>
          <a:endParaRPr lang="en-US"/>
        </a:p>
      </dgm:t>
    </dgm:pt>
    <dgm:pt modelId="{1E05E1D1-7966-4BA7-83ED-A4021D1E3D12}" type="pres">
      <dgm:prSet presAssocID="{40BBCB83-DCFF-4382-BBF2-64D87C44C6A3}" presName="horzThree" presStyleCnt="0"/>
      <dgm:spPr/>
    </dgm:pt>
    <dgm:pt modelId="{62FFA3F1-E2C8-4C3D-B832-F30E30702911}" type="pres">
      <dgm:prSet presAssocID="{DC537D78-8CF3-4C5A-B3B9-5085E40F6698}" presName="sibSpaceThree" presStyleCnt="0"/>
      <dgm:spPr/>
    </dgm:pt>
    <dgm:pt modelId="{FC436F93-7728-4343-BF5F-481A6ADEDAF1}" type="pres">
      <dgm:prSet presAssocID="{15110CB3-72C2-42CB-8FE7-00613916F970}" presName="vertThree" presStyleCnt="0"/>
      <dgm:spPr/>
    </dgm:pt>
    <dgm:pt modelId="{85A031AE-E172-475C-9419-5F69582D197E}" type="pres">
      <dgm:prSet presAssocID="{15110CB3-72C2-42CB-8FE7-00613916F970}" presName="txThree" presStyleLbl="node3" presStyleIdx="4" presStyleCnt="5">
        <dgm:presLayoutVars>
          <dgm:chPref val="3"/>
        </dgm:presLayoutVars>
      </dgm:prSet>
      <dgm:spPr/>
      <dgm:t>
        <a:bodyPr/>
        <a:lstStyle/>
        <a:p>
          <a:endParaRPr lang="en-US"/>
        </a:p>
      </dgm:t>
    </dgm:pt>
    <dgm:pt modelId="{F28E036D-00B1-4348-A92F-2539F512A2B7}" type="pres">
      <dgm:prSet presAssocID="{15110CB3-72C2-42CB-8FE7-00613916F970}" presName="parTransThree" presStyleCnt="0"/>
      <dgm:spPr/>
    </dgm:pt>
    <dgm:pt modelId="{170AA5B4-E349-42DA-95DB-1E2ACBA47790}" type="pres">
      <dgm:prSet presAssocID="{15110CB3-72C2-42CB-8FE7-00613916F970}" presName="horzThree" presStyleCnt="0"/>
      <dgm:spPr/>
    </dgm:pt>
    <dgm:pt modelId="{E005EF04-DEBF-48B7-ACEF-52ED0BB193EC}" type="pres">
      <dgm:prSet presAssocID="{E5BC7441-2089-4E4C-8BEC-AE8564A274B4}" presName="vertFour" presStyleCnt="0">
        <dgm:presLayoutVars>
          <dgm:chPref val="3"/>
        </dgm:presLayoutVars>
      </dgm:prSet>
      <dgm:spPr/>
    </dgm:pt>
    <dgm:pt modelId="{BA8D2CEA-2AD7-4DF7-83AA-1BC9FDA8F8C4}" type="pres">
      <dgm:prSet presAssocID="{E5BC7441-2089-4E4C-8BEC-AE8564A274B4}" presName="txFour" presStyleLbl="node4" presStyleIdx="1" presStyleCnt="2">
        <dgm:presLayoutVars>
          <dgm:chPref val="3"/>
        </dgm:presLayoutVars>
      </dgm:prSet>
      <dgm:spPr/>
      <dgm:t>
        <a:bodyPr/>
        <a:lstStyle/>
        <a:p>
          <a:endParaRPr lang="en-US"/>
        </a:p>
      </dgm:t>
    </dgm:pt>
    <dgm:pt modelId="{598BEE27-4559-4D0D-82FF-442BB24F816C}" type="pres">
      <dgm:prSet presAssocID="{E5BC7441-2089-4E4C-8BEC-AE8564A274B4}" presName="horzFour" presStyleCnt="0"/>
      <dgm:spPr/>
    </dgm:pt>
  </dgm:ptLst>
  <dgm:cxnLst>
    <dgm:cxn modelId="{FA1E8DCF-E2DA-4743-BF97-DCFCB932EF5F}" srcId="{E9DF6F6B-0907-48FE-98D9-FEAE9C9B7008}" destId="{2CEF857F-6A4A-48E9-9F6F-997CD4901A12}" srcOrd="0" destOrd="0" parTransId="{32059D4D-C82F-490E-9DF0-43F313AE2061}" sibTransId="{42D44378-1ED6-4BD4-B36B-B394CC4083A4}"/>
    <dgm:cxn modelId="{5432E8D4-33E4-4737-9F8D-02B1DE5D99CF}" type="presOf" srcId="{66C56F0C-38C8-4017-9C87-D2C28E1A9485}" destId="{22A3666C-07F2-4CF8-B1D3-F70829BB29F7}" srcOrd="0" destOrd="0" presId="urn:microsoft.com/office/officeart/2005/8/layout/hierarchy4"/>
    <dgm:cxn modelId="{152A45CF-919E-4316-90CC-7DA840257D5A}" type="presOf" srcId="{2CEF857F-6A4A-48E9-9F6F-997CD4901A12}" destId="{75C24899-51BD-4A87-87A9-F3E4F4A2EF14}" srcOrd="0" destOrd="0" presId="urn:microsoft.com/office/officeart/2005/8/layout/hierarchy4"/>
    <dgm:cxn modelId="{D34A6453-C289-402B-A184-C1B0C300CE72}" srcId="{6D50372B-8E48-42D2-9B24-8C74A8B8090F}" destId="{E9DF6F6B-0907-48FE-98D9-FEAE9C9B7008}" srcOrd="0" destOrd="0" parTransId="{51FD6E44-3A62-4A32-86AE-493CCBE1FD8E}" sibTransId="{0FE84394-447E-4993-8A61-11437BBBFCDE}"/>
    <dgm:cxn modelId="{3F4727C1-4D9F-40D3-9098-D9523CB6F626}" srcId="{E9DF6F6B-0907-48FE-98D9-FEAE9C9B7008}" destId="{DACF3572-5EB5-478E-9F88-084720F213AA}" srcOrd="1" destOrd="0" parTransId="{6F25753D-DF72-4DF9-BE23-E88E35778DEC}" sibTransId="{72147C20-38C7-44A4-BDC4-7F461D2880A3}"/>
    <dgm:cxn modelId="{87546FF1-BB2B-40F9-A81A-70DA1FF1A4B7}" srcId="{DACF3572-5EB5-478E-9F88-084720F213AA}" destId="{B442CFEB-725A-4DC7-8B65-BFDCFCA04EE3}" srcOrd="0" destOrd="0" parTransId="{B52AAF58-D8E7-40C0-8857-7122208E1151}" sibTransId="{6F110EED-3996-42EC-BC36-EE53734910BD}"/>
    <dgm:cxn modelId="{FBF7D9FD-BCEC-4B8D-B14D-C86FC6DB4512}" type="presOf" srcId="{E5BC7441-2089-4E4C-8BEC-AE8564A274B4}" destId="{BA8D2CEA-2AD7-4DF7-83AA-1BC9FDA8F8C4}" srcOrd="0" destOrd="0" presId="urn:microsoft.com/office/officeart/2005/8/layout/hierarchy4"/>
    <dgm:cxn modelId="{B4237E5C-67EC-4D59-8521-78FB85CEC744}" type="presOf" srcId="{6D50372B-8E48-42D2-9B24-8C74A8B8090F}" destId="{BB435F7D-3835-4F84-923B-57057CFA9D1A}" srcOrd="0" destOrd="0" presId="urn:microsoft.com/office/officeart/2005/8/layout/hierarchy4"/>
    <dgm:cxn modelId="{E775E131-4DE3-4A2E-B054-49AE02AD9638}" srcId="{79B4FC57-8C7A-4A9A-9AC4-BF8ECDD76D6C}" destId="{6D50372B-8E48-42D2-9B24-8C74A8B8090F}" srcOrd="0" destOrd="0" parTransId="{696907FC-3895-4412-A9FF-68E39FDC3725}" sibTransId="{69245C0A-620D-4396-8D4D-433E2DAD7B26}"/>
    <dgm:cxn modelId="{DD986BCF-E90E-4658-B908-A5B852F99253}" type="presOf" srcId="{E9DF6F6B-0907-48FE-98D9-FEAE9C9B7008}" destId="{A130B353-A175-4BE9-9C8E-7B141EDBFAF5}" srcOrd="0" destOrd="0" presId="urn:microsoft.com/office/officeart/2005/8/layout/hierarchy4"/>
    <dgm:cxn modelId="{667F01D2-40ED-4F1D-BDFF-0B993140C17C}" srcId="{66C56F0C-38C8-4017-9C87-D2C28E1A9485}" destId="{15110CB3-72C2-42CB-8FE7-00613916F970}" srcOrd="1" destOrd="0" parTransId="{69E1EFCB-7087-48C9-98B0-CBD5DE0173C6}" sibTransId="{2F892261-703E-40B0-804E-6CA8F99A66F3}"/>
    <dgm:cxn modelId="{2FDF1226-3BD1-49D2-87F4-AECCFFBD1994}" srcId="{E9DF6F6B-0907-48FE-98D9-FEAE9C9B7008}" destId="{79AEB49A-835C-4A14-879D-585E9C39A1BC}" srcOrd="2" destOrd="0" parTransId="{0A3961BF-FFD1-49F2-8741-89ED511D17C0}" sibTransId="{01434B70-5C38-437D-BCAC-754A9C561D0E}"/>
    <dgm:cxn modelId="{5B681676-C9F4-4415-8C98-B85A040D2A28}" type="presOf" srcId="{79AEB49A-835C-4A14-879D-585E9C39A1BC}" destId="{D0585C42-9CB8-4E49-A107-8CB9D988249A}" srcOrd="0" destOrd="0" presId="urn:microsoft.com/office/officeart/2005/8/layout/hierarchy4"/>
    <dgm:cxn modelId="{A79222FA-B66D-4FFE-9D18-6284D763860A}" srcId="{66C56F0C-38C8-4017-9C87-D2C28E1A9485}" destId="{40BBCB83-DCFF-4382-BBF2-64D87C44C6A3}" srcOrd="0" destOrd="0" parTransId="{D78D9649-1116-4706-B1A2-F89F72D0E2BF}" sibTransId="{DC537D78-8CF3-4C5A-B3B9-5085E40F6698}"/>
    <dgm:cxn modelId="{35D9251F-3EB5-4310-8710-32556A6C79F1}" type="presOf" srcId="{DACF3572-5EB5-478E-9F88-084720F213AA}" destId="{037AD558-4505-4F46-A836-6AE593B69D6C}" srcOrd="0" destOrd="0" presId="urn:microsoft.com/office/officeart/2005/8/layout/hierarchy4"/>
    <dgm:cxn modelId="{7B4C5F14-69D4-4D7E-BC13-E45EE0C4565C}" type="presOf" srcId="{15110CB3-72C2-42CB-8FE7-00613916F970}" destId="{85A031AE-E172-475C-9419-5F69582D197E}" srcOrd="0" destOrd="0" presId="urn:microsoft.com/office/officeart/2005/8/layout/hierarchy4"/>
    <dgm:cxn modelId="{2BFFED7E-E1E6-43AE-8E42-F4C0ED0FD67D}" type="presOf" srcId="{79B4FC57-8C7A-4A9A-9AC4-BF8ECDD76D6C}" destId="{08117775-FB12-4D76-9DD5-A87B48670D5D}" srcOrd="0" destOrd="0" presId="urn:microsoft.com/office/officeart/2005/8/layout/hierarchy4"/>
    <dgm:cxn modelId="{3179FF39-E62C-42D6-A4BE-92BB2166197C}" srcId="{15110CB3-72C2-42CB-8FE7-00613916F970}" destId="{E5BC7441-2089-4E4C-8BEC-AE8564A274B4}" srcOrd="0" destOrd="0" parTransId="{391BD1C1-9FB8-4156-B288-DD323EC0666F}" sibTransId="{EB9C446C-F6C8-479D-9002-DDE6F8346922}"/>
    <dgm:cxn modelId="{7BEAA4A7-119F-45B2-8D18-35915B4BD30D}" type="presOf" srcId="{B442CFEB-725A-4DC7-8B65-BFDCFCA04EE3}" destId="{226A028F-860B-4251-99E8-76B4158EEB41}" srcOrd="0" destOrd="0" presId="urn:microsoft.com/office/officeart/2005/8/layout/hierarchy4"/>
    <dgm:cxn modelId="{C5D0E9E2-7018-40ED-A8A6-6A3974E9E980}" srcId="{6D50372B-8E48-42D2-9B24-8C74A8B8090F}" destId="{66C56F0C-38C8-4017-9C87-D2C28E1A9485}" srcOrd="1" destOrd="0" parTransId="{8604A095-4000-4E20-B658-7E7DBA56C679}" sibTransId="{7A40AFB7-7F67-482D-AB46-2EF9207A95C0}"/>
    <dgm:cxn modelId="{AD6A5108-0E8B-4792-B38D-E8A9FEF7C3D3}" type="presOf" srcId="{40BBCB83-DCFF-4382-BBF2-64D87C44C6A3}" destId="{01133404-114E-427D-ADEF-28A130800640}" srcOrd="0" destOrd="0" presId="urn:microsoft.com/office/officeart/2005/8/layout/hierarchy4"/>
    <dgm:cxn modelId="{6C080329-C37D-4C2F-B00D-E46AA9BB9653}" type="presParOf" srcId="{08117775-FB12-4D76-9DD5-A87B48670D5D}" destId="{8CD98008-B0F7-45C3-8CDE-B337E3CF09F1}" srcOrd="0" destOrd="0" presId="urn:microsoft.com/office/officeart/2005/8/layout/hierarchy4"/>
    <dgm:cxn modelId="{C7DA56A7-3380-4CB5-B74F-43F4DD4A7922}" type="presParOf" srcId="{8CD98008-B0F7-45C3-8CDE-B337E3CF09F1}" destId="{BB435F7D-3835-4F84-923B-57057CFA9D1A}" srcOrd="0" destOrd="0" presId="urn:microsoft.com/office/officeart/2005/8/layout/hierarchy4"/>
    <dgm:cxn modelId="{D9FEDC51-20B6-42B3-A2FE-247E2831D64A}" type="presParOf" srcId="{8CD98008-B0F7-45C3-8CDE-B337E3CF09F1}" destId="{3EA7B21C-340A-4B2E-A9D8-AA8702DD4D66}" srcOrd="1" destOrd="0" presId="urn:microsoft.com/office/officeart/2005/8/layout/hierarchy4"/>
    <dgm:cxn modelId="{FD6E8ABD-28C8-475F-BED7-7728C35212B5}" type="presParOf" srcId="{8CD98008-B0F7-45C3-8CDE-B337E3CF09F1}" destId="{C3357B62-F586-4FED-9326-32CB73FE76AF}" srcOrd="2" destOrd="0" presId="urn:microsoft.com/office/officeart/2005/8/layout/hierarchy4"/>
    <dgm:cxn modelId="{0F4124BF-945D-4B56-BCE7-B68EA3B6B755}" type="presParOf" srcId="{C3357B62-F586-4FED-9326-32CB73FE76AF}" destId="{54D8709E-B815-4372-9557-32FB2B5A4724}" srcOrd="0" destOrd="0" presId="urn:microsoft.com/office/officeart/2005/8/layout/hierarchy4"/>
    <dgm:cxn modelId="{B4B2B829-3FEF-4ADE-89D7-153D399F37B8}" type="presParOf" srcId="{54D8709E-B815-4372-9557-32FB2B5A4724}" destId="{A130B353-A175-4BE9-9C8E-7B141EDBFAF5}" srcOrd="0" destOrd="0" presId="urn:microsoft.com/office/officeart/2005/8/layout/hierarchy4"/>
    <dgm:cxn modelId="{E2069BF7-C233-4455-A435-3C686F2770BC}" type="presParOf" srcId="{54D8709E-B815-4372-9557-32FB2B5A4724}" destId="{2CCCE630-66D2-4116-BD56-989615B6CF51}" srcOrd="1" destOrd="0" presId="urn:microsoft.com/office/officeart/2005/8/layout/hierarchy4"/>
    <dgm:cxn modelId="{A4425AAC-62A1-4063-B685-D959EB694A94}" type="presParOf" srcId="{54D8709E-B815-4372-9557-32FB2B5A4724}" destId="{31CC9412-7860-43FF-A074-92F4D2249F0C}" srcOrd="2" destOrd="0" presId="urn:microsoft.com/office/officeart/2005/8/layout/hierarchy4"/>
    <dgm:cxn modelId="{4A462499-4658-454C-B0CB-9B91130968BF}" type="presParOf" srcId="{31CC9412-7860-43FF-A074-92F4D2249F0C}" destId="{F4B0C74D-F1C2-4F3E-9EBF-9EFEC357B3E6}" srcOrd="0" destOrd="0" presId="urn:microsoft.com/office/officeart/2005/8/layout/hierarchy4"/>
    <dgm:cxn modelId="{A82A3536-E99E-477C-88A3-FA610F3C60FD}" type="presParOf" srcId="{F4B0C74D-F1C2-4F3E-9EBF-9EFEC357B3E6}" destId="{75C24899-51BD-4A87-87A9-F3E4F4A2EF14}" srcOrd="0" destOrd="0" presId="urn:microsoft.com/office/officeart/2005/8/layout/hierarchy4"/>
    <dgm:cxn modelId="{46E0875A-DD7A-44FC-A3A5-19DA1C1D9BBE}" type="presParOf" srcId="{F4B0C74D-F1C2-4F3E-9EBF-9EFEC357B3E6}" destId="{F423D34D-EEF9-4913-8BF0-1F402C20238B}" srcOrd="1" destOrd="0" presId="urn:microsoft.com/office/officeart/2005/8/layout/hierarchy4"/>
    <dgm:cxn modelId="{E43C0FA2-5996-4AB3-B0BB-1D16A946E962}" type="presParOf" srcId="{31CC9412-7860-43FF-A074-92F4D2249F0C}" destId="{093ECBE9-4713-4AF2-BD62-DAD7B5DE607F}" srcOrd="1" destOrd="0" presId="urn:microsoft.com/office/officeart/2005/8/layout/hierarchy4"/>
    <dgm:cxn modelId="{A161F505-ED30-4B0A-AF42-DBC956B4A3FA}" type="presParOf" srcId="{31CC9412-7860-43FF-A074-92F4D2249F0C}" destId="{8BF37932-A871-4F7E-A5D4-10E3050248F4}" srcOrd="2" destOrd="0" presId="urn:microsoft.com/office/officeart/2005/8/layout/hierarchy4"/>
    <dgm:cxn modelId="{229DD319-F736-4D8F-A1AD-960ACC2C6A9C}" type="presParOf" srcId="{8BF37932-A871-4F7E-A5D4-10E3050248F4}" destId="{037AD558-4505-4F46-A836-6AE593B69D6C}" srcOrd="0" destOrd="0" presId="urn:microsoft.com/office/officeart/2005/8/layout/hierarchy4"/>
    <dgm:cxn modelId="{14A3514C-41D6-4A07-973B-4BD512C49877}" type="presParOf" srcId="{8BF37932-A871-4F7E-A5D4-10E3050248F4}" destId="{E7786EED-AF46-4E0F-99EA-6BE47AA5C952}" srcOrd="1" destOrd="0" presId="urn:microsoft.com/office/officeart/2005/8/layout/hierarchy4"/>
    <dgm:cxn modelId="{D83C0679-D7DA-4C29-89B3-D9756AFC0E49}" type="presParOf" srcId="{8BF37932-A871-4F7E-A5D4-10E3050248F4}" destId="{ECE92D6D-8BA7-48AF-9561-2C915BF2FB82}" srcOrd="2" destOrd="0" presId="urn:microsoft.com/office/officeart/2005/8/layout/hierarchy4"/>
    <dgm:cxn modelId="{29DE9DAA-06BF-41FA-9216-02E4D9582899}" type="presParOf" srcId="{ECE92D6D-8BA7-48AF-9561-2C915BF2FB82}" destId="{253EF4D3-AC7E-47E6-A0CB-9C51D70180A7}" srcOrd="0" destOrd="0" presId="urn:microsoft.com/office/officeart/2005/8/layout/hierarchy4"/>
    <dgm:cxn modelId="{BD61B175-80B2-487C-A318-CBF787D79D61}" type="presParOf" srcId="{253EF4D3-AC7E-47E6-A0CB-9C51D70180A7}" destId="{226A028F-860B-4251-99E8-76B4158EEB41}" srcOrd="0" destOrd="0" presId="urn:microsoft.com/office/officeart/2005/8/layout/hierarchy4"/>
    <dgm:cxn modelId="{4D341169-8F72-4713-A914-F81B22434C56}" type="presParOf" srcId="{253EF4D3-AC7E-47E6-A0CB-9C51D70180A7}" destId="{D12F814F-1EFB-49AF-8C05-63A159BB1715}" srcOrd="1" destOrd="0" presId="urn:microsoft.com/office/officeart/2005/8/layout/hierarchy4"/>
    <dgm:cxn modelId="{973E6B68-8923-4006-BC46-64AE0DF678FF}" type="presParOf" srcId="{31CC9412-7860-43FF-A074-92F4D2249F0C}" destId="{5225D9C7-C992-4973-9E1B-2B861E8C7DFC}" srcOrd="3" destOrd="0" presId="urn:microsoft.com/office/officeart/2005/8/layout/hierarchy4"/>
    <dgm:cxn modelId="{E16B86EA-9FE6-46FF-9A20-9DCC5463157D}" type="presParOf" srcId="{31CC9412-7860-43FF-A074-92F4D2249F0C}" destId="{3500817B-D15E-4E39-8336-79379C3E0C70}" srcOrd="4" destOrd="0" presId="urn:microsoft.com/office/officeart/2005/8/layout/hierarchy4"/>
    <dgm:cxn modelId="{0A17AA24-719C-45DA-AA0F-B74EAF563BC1}" type="presParOf" srcId="{3500817B-D15E-4E39-8336-79379C3E0C70}" destId="{D0585C42-9CB8-4E49-A107-8CB9D988249A}" srcOrd="0" destOrd="0" presId="urn:microsoft.com/office/officeart/2005/8/layout/hierarchy4"/>
    <dgm:cxn modelId="{247D4975-4A17-470F-9236-AAD1FBD5B290}" type="presParOf" srcId="{3500817B-D15E-4E39-8336-79379C3E0C70}" destId="{0B234078-9CDB-49C6-91C5-2DB0DDFED587}" srcOrd="1" destOrd="0" presId="urn:microsoft.com/office/officeart/2005/8/layout/hierarchy4"/>
    <dgm:cxn modelId="{E80C8A25-A76F-4D18-A6FF-3844913FCC0D}" type="presParOf" srcId="{C3357B62-F586-4FED-9326-32CB73FE76AF}" destId="{9C80442B-C3DF-4239-94D1-247814F8EEBD}" srcOrd="1" destOrd="0" presId="urn:microsoft.com/office/officeart/2005/8/layout/hierarchy4"/>
    <dgm:cxn modelId="{5D80BFBE-3E61-4C63-93E3-E30F2D3F5BEF}" type="presParOf" srcId="{C3357B62-F586-4FED-9326-32CB73FE76AF}" destId="{729D8484-B522-45A4-B556-60DD9B734AD8}" srcOrd="2" destOrd="0" presId="urn:microsoft.com/office/officeart/2005/8/layout/hierarchy4"/>
    <dgm:cxn modelId="{3EF911B0-F136-427D-9D37-7945C80D6C3C}" type="presParOf" srcId="{729D8484-B522-45A4-B556-60DD9B734AD8}" destId="{22A3666C-07F2-4CF8-B1D3-F70829BB29F7}" srcOrd="0" destOrd="0" presId="urn:microsoft.com/office/officeart/2005/8/layout/hierarchy4"/>
    <dgm:cxn modelId="{96798589-D786-4398-A10F-BCB2EDD233A1}" type="presParOf" srcId="{729D8484-B522-45A4-B556-60DD9B734AD8}" destId="{F8266884-F136-441B-A531-76235F09C1D2}" srcOrd="1" destOrd="0" presId="urn:microsoft.com/office/officeart/2005/8/layout/hierarchy4"/>
    <dgm:cxn modelId="{E2971249-A7D3-4248-B546-76AD6C030833}" type="presParOf" srcId="{729D8484-B522-45A4-B556-60DD9B734AD8}" destId="{EF2E9149-8736-42FE-B494-BD2BA0972CA6}" srcOrd="2" destOrd="0" presId="urn:microsoft.com/office/officeart/2005/8/layout/hierarchy4"/>
    <dgm:cxn modelId="{46B1B297-2A3C-42AF-AD8C-E1A7D2316B98}" type="presParOf" srcId="{EF2E9149-8736-42FE-B494-BD2BA0972CA6}" destId="{9E842CAB-7EB0-4C69-B6E7-7603DB837136}" srcOrd="0" destOrd="0" presId="urn:microsoft.com/office/officeart/2005/8/layout/hierarchy4"/>
    <dgm:cxn modelId="{922EA7D8-0A3C-4791-9D36-2F756273087C}" type="presParOf" srcId="{9E842CAB-7EB0-4C69-B6E7-7603DB837136}" destId="{01133404-114E-427D-ADEF-28A130800640}" srcOrd="0" destOrd="0" presId="urn:microsoft.com/office/officeart/2005/8/layout/hierarchy4"/>
    <dgm:cxn modelId="{CD0C1794-C606-4F03-83DF-B0D299C8DEC2}" type="presParOf" srcId="{9E842CAB-7EB0-4C69-B6E7-7603DB837136}" destId="{1E05E1D1-7966-4BA7-83ED-A4021D1E3D12}" srcOrd="1" destOrd="0" presId="urn:microsoft.com/office/officeart/2005/8/layout/hierarchy4"/>
    <dgm:cxn modelId="{92DABEC8-D7AA-46FA-971F-20E3EAAD3939}" type="presParOf" srcId="{EF2E9149-8736-42FE-B494-BD2BA0972CA6}" destId="{62FFA3F1-E2C8-4C3D-B832-F30E30702911}" srcOrd="1" destOrd="0" presId="urn:microsoft.com/office/officeart/2005/8/layout/hierarchy4"/>
    <dgm:cxn modelId="{D73E545A-200D-4EF3-A4C2-21D57387F0AB}" type="presParOf" srcId="{EF2E9149-8736-42FE-B494-BD2BA0972CA6}" destId="{FC436F93-7728-4343-BF5F-481A6ADEDAF1}" srcOrd="2" destOrd="0" presId="urn:microsoft.com/office/officeart/2005/8/layout/hierarchy4"/>
    <dgm:cxn modelId="{4BBB418E-94FB-4C93-81D1-D7E1ACCC80EB}" type="presParOf" srcId="{FC436F93-7728-4343-BF5F-481A6ADEDAF1}" destId="{85A031AE-E172-475C-9419-5F69582D197E}" srcOrd="0" destOrd="0" presId="urn:microsoft.com/office/officeart/2005/8/layout/hierarchy4"/>
    <dgm:cxn modelId="{C34572DB-7BED-411D-A689-5E4228E51DCC}" type="presParOf" srcId="{FC436F93-7728-4343-BF5F-481A6ADEDAF1}" destId="{F28E036D-00B1-4348-A92F-2539F512A2B7}" srcOrd="1" destOrd="0" presId="urn:microsoft.com/office/officeart/2005/8/layout/hierarchy4"/>
    <dgm:cxn modelId="{2D8CE19C-D30B-421C-A771-41F628F7FC65}" type="presParOf" srcId="{FC436F93-7728-4343-BF5F-481A6ADEDAF1}" destId="{170AA5B4-E349-42DA-95DB-1E2ACBA47790}" srcOrd="2" destOrd="0" presId="urn:microsoft.com/office/officeart/2005/8/layout/hierarchy4"/>
    <dgm:cxn modelId="{52D0D186-A059-4200-93D3-A8C5A61F1755}" type="presParOf" srcId="{170AA5B4-E349-42DA-95DB-1E2ACBA47790}" destId="{E005EF04-DEBF-48B7-ACEF-52ED0BB193EC}" srcOrd="0" destOrd="0" presId="urn:microsoft.com/office/officeart/2005/8/layout/hierarchy4"/>
    <dgm:cxn modelId="{21DF3CCB-425E-40DF-A1BF-C0824D37631D}" type="presParOf" srcId="{E005EF04-DEBF-48B7-ACEF-52ED0BB193EC}" destId="{BA8D2CEA-2AD7-4DF7-83AA-1BC9FDA8F8C4}" srcOrd="0" destOrd="0" presId="urn:microsoft.com/office/officeart/2005/8/layout/hierarchy4"/>
    <dgm:cxn modelId="{D1C9E23C-583C-42F0-A85E-1BC33D6EE5F1}" type="presParOf" srcId="{E005EF04-DEBF-48B7-ACEF-52ED0BB193EC}" destId="{598BEE27-4559-4D0D-82FF-442BB24F816C}" srcOrd="1" destOrd="0" presId="urn:microsoft.com/office/officeart/2005/8/layout/hierarchy4"/>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3CE752-3478-4B4D-91D4-5C839D047F44}" type="datetimeFigureOut">
              <a:rPr lang="en-US" smtClean="0"/>
              <a:pPr/>
              <a:t>2/18/2008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005856-9D97-4CE5-B67C-D6819A6688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005856-9D97-4CE5-B67C-D6819A66889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005856-9D97-4CE5-B67C-D6819A66889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3005856-9D97-4CE5-B67C-D6819A66889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EC971B7-86B2-4644-9BA7-64DEF1B5C7A6}" type="datetimeFigureOut">
              <a:rPr lang="en-US" smtClean="0"/>
              <a:pPr/>
              <a:t>2/18/2008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BB8F3-6137-4030-AA38-A65114C69FD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pic>
        <p:nvPicPr>
          <p:cNvPr id="11" name="Picture 10" descr="ISIS-logoNEW.gif"/>
          <p:cNvPicPr>
            <a:picLocks noChangeAspect="1"/>
          </p:cNvPicPr>
          <p:nvPr userDrawn="1"/>
        </p:nvPicPr>
        <p:blipFill>
          <a:blip r:embed="rId2"/>
          <a:stretch>
            <a:fillRect/>
          </a:stretch>
        </p:blipFill>
        <p:spPr>
          <a:xfrm>
            <a:off x="6890656" y="309692"/>
            <a:ext cx="1239537" cy="857250"/>
          </a:xfrm>
          <a:prstGeom prst="rect">
            <a:avLst/>
          </a:prstGeom>
        </p:spPr>
      </p:pic>
      <p:pic>
        <p:nvPicPr>
          <p:cNvPr id="12" name="Picture 11" descr="vsbr.png"/>
          <p:cNvPicPr>
            <a:picLocks noChangeAspect="1"/>
          </p:cNvPicPr>
          <p:nvPr userDrawn="1"/>
        </p:nvPicPr>
        <p:blipFill>
          <a:blip r:embed="rId3"/>
          <a:stretch>
            <a:fillRect/>
          </a:stretch>
        </p:blipFill>
        <p:spPr>
          <a:xfrm>
            <a:off x="8153400" y="353235"/>
            <a:ext cx="774194" cy="774194"/>
          </a:xfrm>
          <a:prstGeom prst="rect">
            <a:avLst/>
          </a:prstGeom>
        </p:spPr>
      </p:pic>
      <p:sp>
        <p:nvSpPr>
          <p:cNvPr id="13" name="TextBox 12"/>
          <p:cNvSpPr txBox="1"/>
          <p:nvPr userDrawn="1"/>
        </p:nvSpPr>
        <p:spPr>
          <a:xfrm>
            <a:off x="6977062" y="124635"/>
            <a:ext cx="2007281" cy="261610"/>
          </a:xfrm>
          <a:prstGeom prst="rect">
            <a:avLst/>
          </a:prstGeom>
          <a:noFill/>
        </p:spPr>
        <p:txBody>
          <a:bodyPr wrap="none" rtlCol="0">
            <a:spAutoFit/>
          </a:bodyPr>
          <a:lstStyle/>
          <a:p>
            <a:pPr algn="ctr"/>
            <a:r>
              <a:rPr lang="en-US" sz="1100" dirty="0" smtClean="0">
                <a:solidFill>
                  <a:schemeClr val="tx1"/>
                </a:solidFill>
                <a:latin typeface="Palatino Linotype" pitchFamily="18" charset="0"/>
              </a:rPr>
              <a:t>VANDERBILT UNIVERSITY</a:t>
            </a:r>
            <a:endParaRPr lang="en-US" sz="1100" dirty="0">
              <a:solidFill>
                <a:schemeClr val="tx1"/>
              </a:solidFill>
              <a:latin typeface="Palatino Linotype" pitchFamily="18" charset="0"/>
            </a:endParaRPr>
          </a:p>
        </p:txBody>
      </p:sp>
      <p:sp>
        <p:nvSpPr>
          <p:cNvPr id="14" name="TextBox 13"/>
          <p:cNvSpPr txBox="1"/>
          <p:nvPr userDrawn="1"/>
        </p:nvSpPr>
        <p:spPr>
          <a:xfrm>
            <a:off x="6929818" y="1093113"/>
            <a:ext cx="2061782" cy="430887"/>
          </a:xfrm>
          <a:prstGeom prst="rect">
            <a:avLst/>
          </a:prstGeom>
          <a:noFill/>
        </p:spPr>
        <p:txBody>
          <a:bodyPr wrap="none" rtlCol="0">
            <a:spAutoFit/>
          </a:bodyPr>
          <a:lstStyle/>
          <a:p>
            <a:pPr algn="ctr"/>
            <a:r>
              <a:rPr lang="en-US" sz="1100" dirty="0" smtClean="0">
                <a:solidFill>
                  <a:schemeClr val="tx1"/>
                </a:solidFill>
                <a:latin typeface="Palatino Linotype" pitchFamily="18" charset="0"/>
              </a:rPr>
              <a:t>INSTITUTE</a:t>
            </a:r>
            <a:r>
              <a:rPr lang="en-US" sz="1100" baseline="0" dirty="0" smtClean="0">
                <a:solidFill>
                  <a:schemeClr val="tx1"/>
                </a:solidFill>
                <a:latin typeface="Palatino Linotype" pitchFamily="18" charset="0"/>
              </a:rPr>
              <a:t> FOR SOFTWARE</a:t>
            </a:r>
          </a:p>
          <a:p>
            <a:pPr algn="ctr"/>
            <a:r>
              <a:rPr lang="en-US" sz="1100" baseline="0" dirty="0" smtClean="0">
                <a:solidFill>
                  <a:schemeClr val="tx1"/>
                </a:solidFill>
                <a:latin typeface="Palatino Linotype" pitchFamily="18" charset="0"/>
              </a:rPr>
              <a:t> INTEGRATED SYSTEMS</a:t>
            </a:r>
            <a:endParaRPr lang="en-US" sz="1100" dirty="0">
              <a:solidFill>
                <a:schemeClr val="tx1"/>
              </a:solidFill>
              <a:latin typeface="Palatino Linotype"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C971B7-86B2-4644-9BA7-64DEF1B5C7A6}" type="datetimeFigureOut">
              <a:rPr lang="en-US" smtClean="0"/>
              <a:pPr/>
              <a:t>2/18/2008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C971B7-86B2-4644-9BA7-64DEF1B5C7A6}" type="datetimeFigureOut">
              <a:rPr lang="en-US" smtClean="0"/>
              <a:pPr/>
              <a:t>2/18/2008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69342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CEC971B7-86B2-4644-9BA7-64DEF1B5C7A6}" type="datetimeFigureOut">
              <a:rPr lang="en-US" smtClean="0"/>
              <a:pPr/>
              <a:t>2/18/2008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BB8F3-6137-4030-AA38-A65114C69FD3}" type="slidenum">
              <a:rPr lang="en-US" smtClean="0"/>
              <a:pPr/>
              <a:t>‹#›</a:t>
            </a:fld>
            <a:endParaRPr lang="en-US"/>
          </a:p>
        </p:txBody>
      </p:sp>
      <p:pic>
        <p:nvPicPr>
          <p:cNvPr id="8" name="Picture 7" descr="ISIS-logoNEW.gif"/>
          <p:cNvPicPr>
            <a:picLocks noChangeAspect="1"/>
          </p:cNvPicPr>
          <p:nvPr userDrawn="1"/>
        </p:nvPicPr>
        <p:blipFill>
          <a:blip r:embed="rId2"/>
          <a:stretch>
            <a:fillRect/>
          </a:stretch>
        </p:blipFill>
        <p:spPr>
          <a:xfrm>
            <a:off x="7362371" y="185057"/>
            <a:ext cx="1056292" cy="730520"/>
          </a:xfrm>
          <a:prstGeom prst="rect">
            <a:avLst/>
          </a:prstGeom>
        </p:spPr>
      </p:pic>
      <p:pic>
        <p:nvPicPr>
          <p:cNvPr id="9" name="Picture 8" descr="vsbr.png"/>
          <p:cNvPicPr>
            <a:picLocks noChangeAspect="1"/>
          </p:cNvPicPr>
          <p:nvPr userDrawn="1"/>
        </p:nvPicPr>
        <p:blipFill>
          <a:blip r:embed="rId3"/>
          <a:stretch>
            <a:fillRect/>
          </a:stretch>
        </p:blipFill>
        <p:spPr>
          <a:xfrm>
            <a:off x="8396514" y="228600"/>
            <a:ext cx="659742" cy="659742"/>
          </a:xfrm>
          <a:prstGeom prst="rect">
            <a:avLst/>
          </a:prstGeom>
        </p:spPr>
      </p:pic>
      <p:sp>
        <p:nvSpPr>
          <p:cNvPr id="10" name="TextBox 9"/>
          <p:cNvSpPr txBox="1"/>
          <p:nvPr userDrawn="1"/>
        </p:nvSpPr>
        <p:spPr>
          <a:xfrm>
            <a:off x="7405914" y="21771"/>
            <a:ext cx="1710538" cy="230832"/>
          </a:xfrm>
          <a:prstGeom prst="rect">
            <a:avLst/>
          </a:prstGeom>
          <a:noFill/>
        </p:spPr>
        <p:txBody>
          <a:bodyPr wrap="square" rtlCol="0">
            <a:spAutoFit/>
          </a:bodyPr>
          <a:lstStyle/>
          <a:p>
            <a:pPr algn="ctr"/>
            <a:r>
              <a:rPr lang="en-US" sz="900" dirty="0" smtClean="0">
                <a:solidFill>
                  <a:schemeClr val="bg1"/>
                </a:solidFill>
                <a:latin typeface="Palatino Linotype" pitchFamily="18" charset="0"/>
              </a:rPr>
              <a:t>VANDERBILT UNIVERSITY</a:t>
            </a:r>
            <a:endParaRPr lang="en-US" sz="900" dirty="0">
              <a:solidFill>
                <a:schemeClr val="bg1"/>
              </a:solidFill>
              <a:latin typeface="Palatino Linotype" pitchFamily="18" charset="0"/>
            </a:endParaRPr>
          </a:p>
        </p:txBody>
      </p:sp>
      <p:sp>
        <p:nvSpPr>
          <p:cNvPr id="11" name="TextBox 10"/>
          <p:cNvSpPr txBox="1"/>
          <p:nvPr userDrawn="1"/>
        </p:nvSpPr>
        <p:spPr>
          <a:xfrm>
            <a:off x="7387018" y="845457"/>
            <a:ext cx="1756982" cy="369332"/>
          </a:xfrm>
          <a:prstGeom prst="rect">
            <a:avLst/>
          </a:prstGeom>
          <a:noFill/>
        </p:spPr>
        <p:txBody>
          <a:bodyPr wrap="square" rtlCol="0">
            <a:spAutoFit/>
          </a:bodyPr>
          <a:lstStyle/>
          <a:p>
            <a:pPr algn="ctr"/>
            <a:r>
              <a:rPr lang="en-US" sz="900" dirty="0" smtClean="0">
                <a:solidFill>
                  <a:schemeClr val="bg1"/>
                </a:solidFill>
                <a:latin typeface="Palatino Linotype" pitchFamily="18" charset="0"/>
              </a:rPr>
              <a:t>INSTITUTE</a:t>
            </a:r>
            <a:r>
              <a:rPr lang="en-US" sz="900" baseline="0" dirty="0" smtClean="0">
                <a:solidFill>
                  <a:schemeClr val="bg1"/>
                </a:solidFill>
                <a:latin typeface="Palatino Linotype" pitchFamily="18" charset="0"/>
              </a:rPr>
              <a:t> FOR SOFTWARE</a:t>
            </a:r>
          </a:p>
          <a:p>
            <a:pPr algn="ctr"/>
            <a:r>
              <a:rPr lang="en-US" sz="900" baseline="0" dirty="0" smtClean="0">
                <a:solidFill>
                  <a:schemeClr val="bg1"/>
                </a:solidFill>
                <a:latin typeface="Palatino Linotype" pitchFamily="18" charset="0"/>
              </a:rPr>
              <a:t> INTEGRATED SYSTEMS</a:t>
            </a:r>
            <a:endParaRPr lang="en-US" sz="900" dirty="0">
              <a:solidFill>
                <a:schemeClr val="bg1"/>
              </a:solidFill>
              <a:latin typeface="Palatino Linotype"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C971B7-86B2-4644-9BA7-64DEF1B5C7A6}" type="datetimeFigureOut">
              <a:rPr lang="en-US" smtClean="0"/>
              <a:pPr/>
              <a:t>2/18/2008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3BB8F3-6137-4030-AA38-A65114C69F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C971B7-86B2-4644-9BA7-64DEF1B5C7A6}" type="datetimeFigureOut">
              <a:rPr lang="en-US" smtClean="0"/>
              <a:pPr/>
              <a:t>2/18/2008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EC971B7-86B2-4644-9BA7-64DEF1B5C7A6}" type="datetimeFigureOut">
              <a:rPr lang="en-US" smtClean="0"/>
              <a:pPr/>
              <a:t>2/18/2008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C971B7-86B2-4644-9BA7-64DEF1B5C7A6}" type="datetimeFigureOut">
              <a:rPr lang="en-US" smtClean="0"/>
              <a:pPr/>
              <a:t>2/18/2008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971B7-86B2-4644-9BA7-64DEF1B5C7A6}" type="datetimeFigureOut">
              <a:rPr lang="en-US" smtClean="0"/>
              <a:pPr/>
              <a:t>2/18/2008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3BB8F3-6137-4030-AA38-A65114C69F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C971B7-86B2-4644-9BA7-64DEF1B5C7A6}" type="datetimeFigureOut">
              <a:rPr lang="en-US" smtClean="0"/>
              <a:pPr/>
              <a:t>2/18/2008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3BB8F3-6137-4030-AA38-A65114C69FD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EC971B7-86B2-4644-9BA7-64DEF1B5C7A6}" type="datetimeFigureOut">
              <a:rPr lang="en-US" smtClean="0"/>
              <a:pPr/>
              <a:t>2/18/2008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33BB8F3-6137-4030-AA38-A65114C69F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EC971B7-86B2-4644-9BA7-64DEF1B5C7A6}" type="datetimeFigureOut">
              <a:rPr lang="en-US" smtClean="0"/>
              <a:pPr/>
              <a:t>2/18/2008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33BB8F3-6137-4030-AA38-A65114C69F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5848"/>
            <a:ext cx="8077200" cy="1749552"/>
          </a:xfrm>
          <a:effectLst>
            <a:reflection blurRad="6350" stA="50000" endA="300" endPos="90000" dist="50800" dir="5400000" sy="-100000" algn="bl" rotWithShape="0"/>
          </a:effectLst>
        </p:spPr>
        <p:txBody>
          <a:bodyPr>
            <a:normAutofit/>
          </a:bodyPr>
          <a:lstStyle/>
          <a:p>
            <a:r>
              <a:rPr lang="en-US" b="1" dirty="0"/>
              <a:t>Graphical Modeling of </a:t>
            </a:r>
            <a:r>
              <a:rPr lang="en-US" b="1" dirty="0" smtClean="0"/>
              <a:t>INFOD applications</a:t>
            </a:r>
            <a:endParaRPr lang="en-US" dirty="0"/>
          </a:p>
        </p:txBody>
      </p:sp>
      <p:sp>
        <p:nvSpPr>
          <p:cNvPr id="4" name="Subtitle 3"/>
          <p:cNvSpPr>
            <a:spLocks noGrp="1"/>
          </p:cNvSpPr>
          <p:nvPr>
            <p:ph type="subTitle" idx="1"/>
          </p:nvPr>
        </p:nvSpPr>
        <p:spPr/>
        <p:txBody>
          <a:bodyPr/>
          <a:lstStyle/>
          <a:p>
            <a:r>
              <a:rPr lang="en-US" dirty="0" err="1" smtClean="0"/>
              <a:t>Andras</a:t>
            </a:r>
            <a:r>
              <a:rPr lang="en-US" dirty="0" smtClean="0"/>
              <a:t> </a:t>
            </a:r>
            <a:r>
              <a:rPr lang="en-US" dirty="0" err="1" smtClean="0"/>
              <a:t>Nadas</a:t>
            </a:r>
            <a:r>
              <a:rPr lang="en-US" dirty="0" smtClean="0"/>
              <a:t> (andras.nadas@vanderbilt.edu)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477000" y="5257800"/>
            <a:ext cx="2209800" cy="1447800"/>
            <a:chOff x="6248400" y="5257800"/>
            <a:chExt cx="2209800" cy="1447800"/>
          </a:xfrm>
        </p:grpSpPr>
        <p:sp>
          <p:nvSpPr>
            <p:cNvPr id="15" name="Rectangle 14"/>
            <p:cNvSpPr/>
            <p:nvPr/>
          </p:nvSpPr>
          <p:spPr>
            <a:xfrm>
              <a:off x="6248400" y="5257800"/>
              <a:ext cx="2209800" cy="1447800"/>
            </a:xfrm>
            <a:prstGeom prst="rect">
              <a:avLst/>
            </a:prstGeom>
            <a:solidFill>
              <a:schemeClr val="bg1"/>
            </a:solidFill>
            <a:ln w="12700" cmpd="sng"/>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emo4.emf"/>
            <p:cNvPicPr>
              <a:picLocks noChangeAspect="1"/>
            </p:cNvPicPr>
            <p:nvPr/>
          </p:nvPicPr>
          <p:blipFill>
            <a:blip r:embed="rId3"/>
            <a:stretch>
              <a:fillRect/>
            </a:stretch>
          </p:blipFill>
          <p:spPr>
            <a:xfrm>
              <a:off x="6324600" y="6096000"/>
              <a:ext cx="2031000" cy="461916"/>
            </a:xfrm>
            <a:prstGeom prst="rect">
              <a:avLst/>
            </a:prstGeom>
          </p:spPr>
        </p:pic>
      </p:grpSp>
      <p:grpSp>
        <p:nvGrpSpPr>
          <p:cNvPr id="18" name="Group 17"/>
          <p:cNvGrpSpPr/>
          <p:nvPr/>
        </p:nvGrpSpPr>
        <p:grpSpPr>
          <a:xfrm>
            <a:off x="4724400" y="3657600"/>
            <a:ext cx="2209800" cy="1447800"/>
            <a:chOff x="4724400" y="3657600"/>
            <a:chExt cx="2209800" cy="1447800"/>
          </a:xfrm>
          <a:solidFill>
            <a:schemeClr val="bg1"/>
          </a:solidFill>
          <a:effectLst>
            <a:outerShdw blurRad="50800" dist="38100" dir="8100000" algn="tr" rotWithShape="0">
              <a:prstClr val="black">
                <a:alpha val="40000"/>
              </a:prstClr>
            </a:outerShdw>
          </a:effectLst>
        </p:grpSpPr>
        <p:sp>
          <p:nvSpPr>
            <p:cNvPr id="14" name="Rectangle 13"/>
            <p:cNvSpPr/>
            <p:nvPr/>
          </p:nvSpPr>
          <p:spPr>
            <a:xfrm>
              <a:off x="4724400" y="3657600"/>
              <a:ext cx="2209800" cy="1447800"/>
            </a:xfrm>
            <a:prstGeom prst="rect">
              <a:avLst/>
            </a:prstGeom>
            <a:grp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emo5.emf"/>
            <p:cNvPicPr>
              <a:picLocks noChangeAspect="1"/>
            </p:cNvPicPr>
            <p:nvPr/>
          </p:nvPicPr>
          <p:blipFill>
            <a:blip r:embed="rId4"/>
            <a:stretch>
              <a:fillRect/>
            </a:stretch>
          </p:blipFill>
          <p:spPr>
            <a:xfrm>
              <a:off x="4876800" y="3810000"/>
              <a:ext cx="1888830" cy="1081188"/>
            </a:xfrm>
            <a:prstGeom prst="rect">
              <a:avLst/>
            </a:prstGeom>
            <a:grpFill/>
          </p:spPr>
        </p:pic>
      </p:grpSp>
      <p:sp>
        <p:nvSpPr>
          <p:cNvPr id="2" name="Title 1"/>
          <p:cNvSpPr>
            <a:spLocks noGrp="1"/>
          </p:cNvSpPr>
          <p:nvPr>
            <p:ph type="title"/>
          </p:nvPr>
        </p:nvSpPr>
        <p:spPr/>
        <p:txBody>
          <a:bodyPr>
            <a:normAutofit fontScale="90000"/>
          </a:bodyPr>
          <a:lstStyle/>
          <a:p>
            <a:r>
              <a:rPr lang="en-US" dirty="0" smtClean="0"/>
              <a:t>Creating the Architecture Model</a:t>
            </a:r>
            <a:endParaRPr lang="en-US" dirty="0"/>
          </a:p>
        </p:txBody>
      </p:sp>
      <p:sp>
        <p:nvSpPr>
          <p:cNvPr id="3" name="Content Placeholder 2"/>
          <p:cNvSpPr>
            <a:spLocks noGrp="1"/>
          </p:cNvSpPr>
          <p:nvPr>
            <p:ph idx="1"/>
          </p:nvPr>
        </p:nvSpPr>
        <p:spPr>
          <a:xfrm>
            <a:off x="457200" y="1775191"/>
            <a:ext cx="3962400" cy="4625609"/>
          </a:xfrm>
        </p:spPr>
        <p:txBody>
          <a:bodyPr>
            <a:normAutofit fontScale="77500" lnSpcReduction="20000"/>
          </a:bodyPr>
          <a:lstStyle/>
          <a:p>
            <a:pPr marL="633222" lvl="0" indent="-514350">
              <a:buFont typeface="+mj-lt"/>
              <a:buAutoNum type="arabicPeriod"/>
            </a:pPr>
            <a:r>
              <a:rPr lang="en-US" dirty="0" smtClean="0"/>
              <a:t>Create Entities of the application</a:t>
            </a:r>
          </a:p>
          <a:p>
            <a:pPr marL="971550" lvl="1" indent="-514350">
              <a:buFont typeface="+mj-lt"/>
              <a:buAutoNum type="alphaLcParenR"/>
            </a:pPr>
            <a:r>
              <a:rPr lang="en-US" dirty="0" smtClean="0"/>
              <a:t>Add data sources or consumers</a:t>
            </a:r>
          </a:p>
          <a:p>
            <a:pPr marL="1282446" lvl="2" indent="-514350">
              <a:buFont typeface="+mj-lt"/>
              <a:buAutoNum type="romanLcPeriod"/>
            </a:pPr>
            <a:r>
              <a:rPr lang="en-US" dirty="0" smtClean="0"/>
              <a:t>Associate Data Vocabularies</a:t>
            </a:r>
          </a:p>
          <a:p>
            <a:pPr marL="1282446" lvl="2" indent="-514350">
              <a:buFont typeface="+mj-lt"/>
              <a:buAutoNum type="romanLcPeriod"/>
            </a:pPr>
            <a:r>
              <a:rPr lang="en-US" dirty="0" smtClean="0"/>
              <a:t>Add a Property vocabulary instance</a:t>
            </a:r>
          </a:p>
          <a:p>
            <a:pPr marL="971550" lvl="1" indent="-514350">
              <a:buFont typeface="+mj-lt"/>
              <a:buAutoNum type="alphaLcParenR"/>
            </a:pPr>
            <a:r>
              <a:rPr lang="en-US" dirty="0" smtClean="0"/>
              <a:t>Determine all the property values</a:t>
            </a:r>
          </a:p>
          <a:p>
            <a:pPr marL="633222" lvl="0" indent="-514350">
              <a:buFont typeface="+mj-lt"/>
              <a:buAutoNum type="arabicPeriod"/>
            </a:pPr>
            <a:r>
              <a:rPr lang="en-US" dirty="0" smtClean="0"/>
              <a:t>Connect the Entities to the Registry</a:t>
            </a:r>
          </a:p>
          <a:p>
            <a:pPr marL="633222" lvl="0" indent="-514350">
              <a:buFont typeface="+mj-lt"/>
              <a:buAutoNum type="arabicPeriod"/>
            </a:pPr>
            <a:r>
              <a:rPr lang="en-US" dirty="0" smtClean="0"/>
              <a:t>Create subscriptions by connecting data sources to consumers </a:t>
            </a:r>
          </a:p>
          <a:p>
            <a:endParaRPr lang="en-US" dirty="0"/>
          </a:p>
        </p:txBody>
      </p:sp>
      <p:grpSp>
        <p:nvGrpSpPr>
          <p:cNvPr id="17" name="Group 16"/>
          <p:cNvGrpSpPr/>
          <p:nvPr/>
        </p:nvGrpSpPr>
        <p:grpSpPr>
          <a:xfrm>
            <a:off x="4724400" y="1676400"/>
            <a:ext cx="2209800" cy="1447800"/>
            <a:chOff x="4724400" y="1676400"/>
            <a:chExt cx="2209800" cy="1447800"/>
          </a:xfrm>
        </p:grpSpPr>
        <p:sp>
          <p:nvSpPr>
            <p:cNvPr id="12" name="Rectangle 11"/>
            <p:cNvSpPr/>
            <p:nvPr/>
          </p:nvSpPr>
          <p:spPr>
            <a:xfrm>
              <a:off x="4724400" y="1676400"/>
              <a:ext cx="2209800" cy="1447800"/>
            </a:xfrm>
            <a:prstGeom prst="rect">
              <a:avLst/>
            </a:prstGeom>
            <a:solidFill>
              <a:schemeClr val="bg1"/>
            </a:solidFill>
            <a:ln w="12700" cmpd="sng"/>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demo1.emf"/>
            <p:cNvPicPr>
              <a:picLocks noChangeAspect="1"/>
            </p:cNvPicPr>
            <p:nvPr/>
          </p:nvPicPr>
          <p:blipFill>
            <a:blip r:embed="rId5"/>
            <a:stretch>
              <a:fillRect/>
            </a:stretch>
          </p:blipFill>
          <p:spPr>
            <a:xfrm>
              <a:off x="4876800" y="1828800"/>
              <a:ext cx="1893908" cy="1081188"/>
            </a:xfrm>
            <a:prstGeom prst="rect">
              <a:avLst/>
            </a:prstGeom>
          </p:spPr>
        </p:pic>
      </p:grpSp>
      <p:grpSp>
        <p:nvGrpSpPr>
          <p:cNvPr id="16" name="Group 15"/>
          <p:cNvGrpSpPr/>
          <p:nvPr/>
        </p:nvGrpSpPr>
        <p:grpSpPr>
          <a:xfrm>
            <a:off x="7467600" y="2362200"/>
            <a:ext cx="1447800" cy="1905000"/>
            <a:chOff x="7467600" y="2590800"/>
            <a:chExt cx="1447800" cy="1905000"/>
          </a:xfrm>
        </p:grpSpPr>
        <p:sp>
          <p:nvSpPr>
            <p:cNvPr id="13" name="Rectangle 12"/>
            <p:cNvSpPr/>
            <p:nvPr/>
          </p:nvSpPr>
          <p:spPr>
            <a:xfrm rot="16200000">
              <a:off x="7239000" y="2819400"/>
              <a:ext cx="1905000" cy="1447800"/>
            </a:xfrm>
            <a:prstGeom prst="rect">
              <a:avLst/>
            </a:prstGeom>
            <a:solidFill>
              <a:schemeClr val="bg1"/>
            </a:solidFill>
            <a:ln w="12700" cmpd="sng"/>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emo2.emf"/>
            <p:cNvPicPr>
              <a:picLocks noChangeAspect="1"/>
            </p:cNvPicPr>
            <p:nvPr/>
          </p:nvPicPr>
          <p:blipFill>
            <a:blip r:embed="rId6"/>
            <a:stretch>
              <a:fillRect/>
            </a:stretch>
          </p:blipFill>
          <p:spPr>
            <a:xfrm>
              <a:off x="8305800" y="2743200"/>
              <a:ext cx="502672" cy="1517724"/>
            </a:xfrm>
            <a:prstGeom prst="rect">
              <a:avLst/>
            </a:prstGeom>
          </p:spPr>
        </p:pic>
        <p:pic>
          <p:nvPicPr>
            <p:cNvPr id="8" name="Picture 7" descr="demo3.emf"/>
            <p:cNvPicPr>
              <a:picLocks noChangeAspect="1"/>
            </p:cNvPicPr>
            <p:nvPr/>
          </p:nvPicPr>
          <p:blipFill>
            <a:blip r:embed="rId7"/>
            <a:stretch>
              <a:fillRect/>
            </a:stretch>
          </p:blipFill>
          <p:spPr>
            <a:xfrm>
              <a:off x="7543800" y="3200400"/>
              <a:ext cx="548370" cy="1020276"/>
            </a:xfrm>
            <a:prstGeom prst="rect">
              <a:avLst/>
            </a:prstGeom>
          </p:spPr>
        </p:pic>
      </p:grpSp>
      <p:sp>
        <p:nvSpPr>
          <p:cNvPr id="43" name="Freeform 42"/>
          <p:cNvSpPr/>
          <p:nvPr/>
        </p:nvSpPr>
        <p:spPr>
          <a:xfrm>
            <a:off x="7028481" y="1804261"/>
            <a:ext cx="1201119" cy="405539"/>
          </a:xfrm>
          <a:custGeom>
            <a:avLst/>
            <a:gdLst>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896319 w 1201119"/>
              <a:gd name="connsiteY1" fmla="*/ 109780 h 659970"/>
              <a:gd name="connsiteX2" fmla="*/ 1201119 w 1201119"/>
              <a:gd name="connsiteY2" fmla="*/ 659970 h 659970"/>
            </a:gdLst>
            <a:ahLst/>
            <a:cxnLst>
              <a:cxn ang="0">
                <a:pos x="connsiteX0" y="connsiteY0"/>
              </a:cxn>
              <a:cxn ang="0">
                <a:pos x="connsiteX1" y="connsiteY1"/>
              </a:cxn>
              <a:cxn ang="0">
                <a:pos x="connsiteX2" y="connsiteY2"/>
              </a:cxn>
            </a:cxnLst>
            <a:rect l="l" t="t" r="r" b="b"/>
            <a:pathLst>
              <a:path w="1201119" h="659970">
                <a:moveTo>
                  <a:pt x="0" y="1292"/>
                </a:moveTo>
                <a:cubicBezTo>
                  <a:pt x="271866" y="646"/>
                  <a:pt x="696133" y="0"/>
                  <a:pt x="896319" y="109780"/>
                </a:cubicBezTo>
                <a:cubicBezTo>
                  <a:pt x="1096505" y="219560"/>
                  <a:pt x="1186266" y="391979"/>
                  <a:pt x="1201119" y="659970"/>
                </a:cubicBezTo>
              </a:path>
            </a:pathLst>
          </a:custGeom>
          <a:ln>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4" name="Freeform 43"/>
          <p:cNvSpPr/>
          <p:nvPr/>
        </p:nvSpPr>
        <p:spPr>
          <a:xfrm rot="5400000">
            <a:off x="7492785" y="4013416"/>
            <a:ext cx="422973" cy="1082945"/>
          </a:xfrm>
          <a:custGeom>
            <a:avLst/>
            <a:gdLst>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896319 w 1201119"/>
              <a:gd name="connsiteY1" fmla="*/ 109780 h 659970"/>
              <a:gd name="connsiteX2" fmla="*/ 1201119 w 1201119"/>
              <a:gd name="connsiteY2" fmla="*/ 659970 h 659970"/>
            </a:gdLst>
            <a:ahLst/>
            <a:cxnLst>
              <a:cxn ang="0">
                <a:pos x="connsiteX0" y="connsiteY0"/>
              </a:cxn>
              <a:cxn ang="0">
                <a:pos x="connsiteX1" y="connsiteY1"/>
              </a:cxn>
              <a:cxn ang="0">
                <a:pos x="connsiteX2" y="connsiteY2"/>
              </a:cxn>
            </a:cxnLst>
            <a:rect l="l" t="t" r="r" b="b"/>
            <a:pathLst>
              <a:path w="1201119" h="659970">
                <a:moveTo>
                  <a:pt x="0" y="1292"/>
                </a:moveTo>
                <a:cubicBezTo>
                  <a:pt x="271866" y="646"/>
                  <a:pt x="696133" y="0"/>
                  <a:pt x="896319" y="109780"/>
                </a:cubicBezTo>
                <a:cubicBezTo>
                  <a:pt x="1096505" y="219560"/>
                  <a:pt x="1186266" y="391979"/>
                  <a:pt x="1201119" y="659970"/>
                </a:cubicBezTo>
              </a:path>
            </a:pathLst>
          </a:custGeom>
          <a:ln>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5" name="Freeform 44"/>
          <p:cNvSpPr/>
          <p:nvPr/>
        </p:nvSpPr>
        <p:spPr>
          <a:xfrm rot="5400000" flipV="1">
            <a:off x="5321085" y="5346917"/>
            <a:ext cx="990601" cy="659970"/>
          </a:xfrm>
          <a:custGeom>
            <a:avLst/>
            <a:gdLst>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743919 w 1201119"/>
              <a:gd name="connsiteY1" fmla="*/ 109780 h 659970"/>
              <a:gd name="connsiteX2" fmla="*/ 1201119 w 1201119"/>
              <a:gd name="connsiteY2" fmla="*/ 659970 h 659970"/>
              <a:gd name="connsiteX0" fmla="*/ 0 w 1201119"/>
              <a:gd name="connsiteY0" fmla="*/ 1292 h 659970"/>
              <a:gd name="connsiteX1" fmla="*/ 896319 w 1201119"/>
              <a:gd name="connsiteY1" fmla="*/ 109780 h 659970"/>
              <a:gd name="connsiteX2" fmla="*/ 1201119 w 1201119"/>
              <a:gd name="connsiteY2" fmla="*/ 659970 h 659970"/>
            </a:gdLst>
            <a:ahLst/>
            <a:cxnLst>
              <a:cxn ang="0">
                <a:pos x="connsiteX0" y="connsiteY0"/>
              </a:cxn>
              <a:cxn ang="0">
                <a:pos x="connsiteX1" y="connsiteY1"/>
              </a:cxn>
              <a:cxn ang="0">
                <a:pos x="connsiteX2" y="connsiteY2"/>
              </a:cxn>
            </a:cxnLst>
            <a:rect l="l" t="t" r="r" b="b"/>
            <a:pathLst>
              <a:path w="1201119" h="659970">
                <a:moveTo>
                  <a:pt x="0" y="1292"/>
                </a:moveTo>
                <a:cubicBezTo>
                  <a:pt x="271866" y="646"/>
                  <a:pt x="696133" y="0"/>
                  <a:pt x="896319" y="109780"/>
                </a:cubicBezTo>
                <a:cubicBezTo>
                  <a:pt x="1096505" y="219560"/>
                  <a:pt x="1186266" y="391979"/>
                  <a:pt x="1201119" y="659970"/>
                </a:cubicBezTo>
              </a:path>
            </a:pathLst>
          </a:custGeom>
          <a:ln>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6" name="TextBox 45"/>
          <p:cNvSpPr txBox="1"/>
          <p:nvPr/>
        </p:nvSpPr>
        <p:spPr>
          <a:xfrm>
            <a:off x="4724400" y="1676400"/>
            <a:ext cx="288862" cy="369332"/>
          </a:xfrm>
          <a:prstGeom prst="rect">
            <a:avLst/>
          </a:prstGeom>
          <a:noFill/>
        </p:spPr>
        <p:txBody>
          <a:bodyPr wrap="none" rtlCol="0">
            <a:spAutoFit/>
          </a:bodyPr>
          <a:lstStyle/>
          <a:p>
            <a:r>
              <a:rPr lang="en-US" dirty="0" smtClean="0"/>
              <a:t>1</a:t>
            </a:r>
            <a:endParaRPr lang="en-US" dirty="0"/>
          </a:p>
        </p:txBody>
      </p:sp>
      <p:sp>
        <p:nvSpPr>
          <p:cNvPr id="47" name="TextBox 46"/>
          <p:cNvSpPr txBox="1"/>
          <p:nvPr/>
        </p:nvSpPr>
        <p:spPr>
          <a:xfrm>
            <a:off x="7467600" y="2362200"/>
            <a:ext cx="463588" cy="369332"/>
          </a:xfrm>
          <a:prstGeom prst="rect">
            <a:avLst/>
          </a:prstGeom>
          <a:noFill/>
        </p:spPr>
        <p:txBody>
          <a:bodyPr wrap="none" rtlCol="0">
            <a:spAutoFit/>
          </a:bodyPr>
          <a:lstStyle/>
          <a:p>
            <a:r>
              <a:rPr lang="en-US" dirty="0" smtClean="0"/>
              <a:t>1.a</a:t>
            </a:r>
            <a:endParaRPr lang="en-US" dirty="0"/>
          </a:p>
        </p:txBody>
      </p:sp>
      <p:sp>
        <p:nvSpPr>
          <p:cNvPr id="48" name="TextBox 47"/>
          <p:cNvSpPr txBox="1"/>
          <p:nvPr/>
        </p:nvSpPr>
        <p:spPr>
          <a:xfrm>
            <a:off x="4724400" y="3657600"/>
            <a:ext cx="303288" cy="369332"/>
          </a:xfrm>
          <a:prstGeom prst="rect">
            <a:avLst/>
          </a:prstGeom>
          <a:noFill/>
        </p:spPr>
        <p:txBody>
          <a:bodyPr wrap="none" rtlCol="0">
            <a:spAutoFit/>
          </a:bodyPr>
          <a:lstStyle/>
          <a:p>
            <a:r>
              <a:rPr lang="en-US" dirty="0" smtClean="0"/>
              <a:t>2</a:t>
            </a:r>
            <a:endParaRPr lang="en-US" dirty="0"/>
          </a:p>
        </p:txBody>
      </p:sp>
      <p:sp>
        <p:nvSpPr>
          <p:cNvPr id="49" name="TextBox 48"/>
          <p:cNvSpPr txBox="1"/>
          <p:nvPr/>
        </p:nvSpPr>
        <p:spPr>
          <a:xfrm>
            <a:off x="6477000" y="5257800"/>
            <a:ext cx="288862" cy="369332"/>
          </a:xfrm>
          <a:prstGeom prst="rect">
            <a:avLst/>
          </a:prstGeom>
          <a:noFill/>
        </p:spPr>
        <p:txBody>
          <a:bodyPr wrap="none" rtlCol="0">
            <a:spAutoFit/>
          </a:bodyPr>
          <a:lstStyle/>
          <a:p>
            <a:r>
              <a:rPr lang="en-US" dirty="0" smtClean="0"/>
              <a:t>3</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Registration and Instant Creation</a:t>
            </a:r>
            <a:endParaRPr lang="en-US" dirty="0"/>
          </a:p>
        </p:txBody>
      </p:sp>
      <p:graphicFrame>
        <p:nvGraphicFramePr>
          <p:cNvPr id="4" name="Diagram 3"/>
          <p:cNvGraphicFramePr/>
          <p:nvPr/>
        </p:nvGraphicFramePr>
        <p:xfrm>
          <a:off x="304800" y="16002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API generation functionality</a:t>
            </a:r>
            <a:endParaRPr lang="en-US" dirty="0"/>
          </a:p>
        </p:txBody>
      </p:sp>
      <p:sp>
        <p:nvSpPr>
          <p:cNvPr id="3" name="Content Placeholder 2"/>
          <p:cNvSpPr>
            <a:spLocks noGrp="1"/>
          </p:cNvSpPr>
          <p:nvPr>
            <p:ph idx="1"/>
          </p:nvPr>
        </p:nvSpPr>
        <p:spPr>
          <a:xfrm>
            <a:off x="457200" y="1775191"/>
            <a:ext cx="8229600" cy="1272809"/>
          </a:xfrm>
        </p:spPr>
        <p:txBody>
          <a:bodyPr/>
          <a:lstStyle/>
          <a:p>
            <a:r>
              <a:rPr lang="en-US" dirty="0" smtClean="0"/>
              <a:t>Using the Model outside of GME</a:t>
            </a:r>
          </a:p>
          <a:p>
            <a:pPr lvl="1"/>
            <a:r>
              <a:rPr lang="en-US" dirty="0" smtClean="0"/>
              <a:t>Integration into applications</a:t>
            </a:r>
            <a:endParaRPr lang="en-US" dirty="0"/>
          </a:p>
        </p:txBody>
      </p:sp>
      <p:graphicFrame>
        <p:nvGraphicFramePr>
          <p:cNvPr id="4" name="Diagram 3"/>
          <p:cNvGraphicFramePr/>
          <p:nvPr/>
        </p:nvGraphicFramePr>
        <p:xfrm>
          <a:off x="304800" y="3352800"/>
          <a:ext cx="8610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API generation functionality (cont’d)</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5" name="Content Placeholder 4" descr="DemoCapture2.png"/>
          <p:cNvPicPr>
            <a:picLocks noGrp="1" noChangeAspect="1"/>
          </p:cNvPicPr>
          <p:nvPr>
            <p:ph idx="1"/>
          </p:nvPr>
        </p:nvPicPr>
        <p:blipFill>
          <a:blip r:embed="rId3"/>
          <a:stretch>
            <a:fillRect/>
          </a:stretch>
        </p:blipFill>
        <p:spPr>
          <a:xfrm>
            <a:off x="457200" y="1775191"/>
            <a:ext cx="8229600" cy="462560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algn="ctr"/>
            <a:r>
              <a:rPr lang="en-US" sz="6000" dirty="0" smtClean="0"/>
              <a:t>Thank you!</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GME</a:t>
            </a:r>
          </a:p>
          <a:p>
            <a:r>
              <a:rPr lang="en-US" dirty="0" smtClean="0"/>
              <a:t>Models</a:t>
            </a:r>
          </a:p>
          <a:p>
            <a:r>
              <a:rPr lang="en-US" dirty="0" smtClean="0"/>
              <a:t>Workflow</a:t>
            </a:r>
          </a:p>
          <a:p>
            <a:r>
              <a:rPr lang="en-US" dirty="0" smtClean="0"/>
              <a:t>Demonstration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Writing well-formed XML files by hand is error prone both syntactically and semantically</a:t>
            </a:r>
          </a:p>
          <a:p>
            <a:r>
              <a:rPr lang="en-US" dirty="0" smtClean="0"/>
              <a:t>Having a model of an application opens new dimensions</a:t>
            </a:r>
          </a:p>
          <a:p>
            <a:pPr lvl="1"/>
            <a:r>
              <a:rPr lang="en-US" dirty="0" smtClean="0"/>
              <a:t>Design-time analysis and verification </a:t>
            </a:r>
            <a:r>
              <a:rPr lang="en-US" sz="2000" dirty="0" smtClean="0"/>
              <a:t>(security, performance, conformance)</a:t>
            </a:r>
          </a:p>
          <a:p>
            <a:pPr lvl="1"/>
            <a:r>
              <a:rPr lang="en-US" dirty="0" smtClean="0"/>
              <a:t>Runtime monitoring the Registry</a:t>
            </a:r>
          </a:p>
          <a:p>
            <a:pPr lvl="2"/>
            <a:r>
              <a:rPr lang="en-US" dirty="0" smtClean="0"/>
              <a:t>Integrity analysis</a:t>
            </a:r>
          </a:p>
          <a:p>
            <a:pPr lvl="2"/>
            <a:r>
              <a:rPr lang="en-US" dirty="0" smtClean="0"/>
              <a:t>Development time Debug functionality</a:t>
            </a:r>
          </a:p>
          <a:p>
            <a:r>
              <a:rPr lang="en-US" dirty="0" smtClean="0"/>
              <a:t>Code Generation for standalone or integrated operation</a:t>
            </a:r>
          </a:p>
          <a:p>
            <a:pPr lvl="1"/>
            <a:r>
              <a:rPr lang="en-US" dirty="0" smtClean="0"/>
              <a:t>Lightweight framework without heavy modeling tools </a:t>
            </a:r>
          </a:p>
          <a:p>
            <a:pPr lvl="1"/>
            <a:r>
              <a:rPr lang="en-US" dirty="0" smtClean="0"/>
              <a:t>High Quality generated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GME</a:t>
            </a:r>
            <a:br>
              <a:rPr lang="en-US" dirty="0" smtClean="0"/>
            </a:br>
            <a:r>
              <a:rPr lang="en-US" sz="3100" dirty="0" smtClean="0"/>
              <a:t>Generic Modeling Environment</a:t>
            </a:r>
            <a:endParaRPr lang="en-US" dirty="0"/>
          </a:p>
        </p:txBody>
      </p:sp>
      <p:sp>
        <p:nvSpPr>
          <p:cNvPr id="4" name="Flowchart: Magnetic Disk 3"/>
          <p:cNvSpPr/>
          <p:nvPr/>
        </p:nvSpPr>
        <p:spPr>
          <a:xfrm>
            <a:off x="914400" y="1676400"/>
            <a:ext cx="1219200" cy="6858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Domain Knowledge</a:t>
            </a:r>
            <a:endParaRPr lang="en-US" sz="1050" dirty="0"/>
          </a:p>
        </p:txBody>
      </p:sp>
      <p:grpSp>
        <p:nvGrpSpPr>
          <p:cNvPr id="6" name="Group 5"/>
          <p:cNvGrpSpPr/>
          <p:nvPr/>
        </p:nvGrpSpPr>
        <p:grpSpPr>
          <a:xfrm>
            <a:off x="685800" y="2732320"/>
            <a:ext cx="1688123" cy="1230080"/>
            <a:chOff x="5257800" y="2667000"/>
            <a:chExt cx="3278410" cy="2388870"/>
          </a:xfrm>
        </p:grpSpPr>
        <p:pic>
          <p:nvPicPr>
            <p:cNvPr id="7" name="Picture 5"/>
            <p:cNvPicPr>
              <a:picLocks noChangeAspect="1" noChangeArrowheads="1"/>
            </p:cNvPicPr>
            <p:nvPr/>
          </p:nvPicPr>
          <p:blipFill>
            <a:blip r:embed="rId3" cstate="print"/>
            <a:srcRect/>
            <a:stretch>
              <a:fillRect/>
            </a:stretch>
          </p:blipFill>
          <p:spPr bwMode="auto">
            <a:xfrm>
              <a:off x="5257800" y="2667000"/>
              <a:ext cx="3278410" cy="2388870"/>
            </a:xfrm>
            <a:prstGeom prst="rect">
              <a:avLst/>
            </a:prstGeom>
            <a:noFill/>
            <a:ln w="9525">
              <a:noFill/>
              <a:miter lim="800000"/>
              <a:headEnd/>
              <a:tailEnd/>
            </a:ln>
            <a:effectLst/>
          </p:spPr>
        </p:pic>
        <p:sp>
          <p:nvSpPr>
            <p:cNvPr id="8" name="Rectangle 7"/>
            <p:cNvSpPr/>
            <p:nvPr/>
          </p:nvSpPr>
          <p:spPr>
            <a:xfrm>
              <a:off x="5257800" y="2667000"/>
              <a:ext cx="3276599" cy="2362200"/>
            </a:xfrm>
            <a:prstGeom prst="rect">
              <a:avLst/>
            </a:prstGeom>
            <a:solidFill>
              <a:schemeClr val="bg1">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GME </a:t>
              </a:r>
            </a:p>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Meta-Modeling Environment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9" name="Flowchart: Magnetic Disk 8"/>
          <p:cNvSpPr/>
          <p:nvPr/>
        </p:nvSpPr>
        <p:spPr>
          <a:xfrm>
            <a:off x="2971800" y="2895600"/>
            <a:ext cx="1447800" cy="788504"/>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dirty="0" smtClean="0"/>
              <a:t>Meta-Model</a:t>
            </a:r>
            <a:endParaRPr lang="en-US" sz="1100" dirty="0"/>
          </a:p>
        </p:txBody>
      </p:sp>
      <p:sp>
        <p:nvSpPr>
          <p:cNvPr id="10" name="Down Arrow 9"/>
          <p:cNvSpPr/>
          <p:nvPr/>
        </p:nvSpPr>
        <p:spPr>
          <a:xfrm>
            <a:off x="3276600" y="3810000"/>
            <a:ext cx="838200" cy="228600"/>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1099930" y="2481469"/>
            <a:ext cx="881270" cy="185531"/>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1066800" y="4419600"/>
            <a:ext cx="1295400" cy="705853"/>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dirty="0" smtClean="0"/>
              <a:t>Domain Interpreters</a:t>
            </a:r>
            <a:endParaRPr lang="en-US" sz="1050" dirty="0"/>
          </a:p>
        </p:txBody>
      </p:sp>
      <p:grpSp>
        <p:nvGrpSpPr>
          <p:cNvPr id="15" name="Group 14"/>
          <p:cNvGrpSpPr/>
          <p:nvPr/>
        </p:nvGrpSpPr>
        <p:grpSpPr>
          <a:xfrm>
            <a:off x="2819400" y="4114800"/>
            <a:ext cx="1687191" cy="1219200"/>
            <a:chOff x="5486399" y="2819400"/>
            <a:chExt cx="2741686" cy="1981200"/>
          </a:xfrm>
        </p:grpSpPr>
        <p:pic>
          <p:nvPicPr>
            <p:cNvPr id="16" name="Picture 2"/>
            <p:cNvPicPr>
              <a:picLocks noChangeAspect="1" noChangeArrowheads="1"/>
            </p:cNvPicPr>
            <p:nvPr/>
          </p:nvPicPr>
          <p:blipFill>
            <a:blip r:embed="rId4" cstate="print"/>
            <a:srcRect/>
            <a:stretch>
              <a:fillRect/>
            </a:stretch>
          </p:blipFill>
          <p:spPr bwMode="auto">
            <a:xfrm>
              <a:off x="5486399" y="2819400"/>
              <a:ext cx="2718937" cy="1981200"/>
            </a:xfrm>
            <a:prstGeom prst="rect">
              <a:avLst/>
            </a:prstGeom>
            <a:noFill/>
            <a:ln w="9525">
              <a:noFill/>
              <a:miter lim="800000"/>
              <a:headEnd/>
              <a:tailEnd/>
            </a:ln>
            <a:effectLst/>
          </p:spPr>
        </p:pic>
        <p:sp>
          <p:nvSpPr>
            <p:cNvPr id="17" name="Rectangle 16"/>
            <p:cNvSpPr/>
            <p:nvPr/>
          </p:nvSpPr>
          <p:spPr>
            <a:xfrm>
              <a:off x="5486400" y="2819400"/>
              <a:ext cx="2741685" cy="1976564"/>
            </a:xfrm>
            <a:prstGeom prst="rect">
              <a:avLst/>
            </a:prstGeom>
            <a:solidFill>
              <a:schemeClr val="bg1">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GME </a:t>
              </a:r>
            </a:p>
            <a:p>
              <a:pPr algn="ct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Domain-Modeling Environment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18" name="Flowchart: Magnetic Disk 17"/>
          <p:cNvSpPr/>
          <p:nvPr/>
        </p:nvSpPr>
        <p:spPr>
          <a:xfrm>
            <a:off x="2362200" y="5867400"/>
            <a:ext cx="1219200" cy="636104"/>
          </a:xfrm>
          <a:prstGeom prst="flowChartMagneticDisk">
            <a:avLst/>
          </a:prstGeom>
          <a:solidFill>
            <a:schemeClr val="accent2"/>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100" dirty="0" smtClean="0"/>
              <a:t>Domain Executable</a:t>
            </a:r>
            <a:endParaRPr lang="en-US" sz="1100" dirty="0"/>
          </a:p>
        </p:txBody>
      </p:sp>
      <p:sp>
        <p:nvSpPr>
          <p:cNvPr id="20" name="Down Arrow 19"/>
          <p:cNvSpPr/>
          <p:nvPr/>
        </p:nvSpPr>
        <p:spPr>
          <a:xfrm rot="16200000">
            <a:off x="2268379" y="4673649"/>
            <a:ext cx="721039" cy="228602"/>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819400" y="5562600"/>
            <a:ext cx="533400" cy="185531"/>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16200000">
            <a:off x="2286000" y="3276600"/>
            <a:ext cx="685800" cy="228600"/>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3886200" y="5562600"/>
            <a:ext cx="533400" cy="185531"/>
          </a:xfrm>
          <a:prstGeom prst="downArrow">
            <a:avLst>
              <a:gd name="adj1" fmla="val 58524"/>
              <a:gd name="adj2" fmla="val 749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agnetic Disk 24"/>
          <p:cNvSpPr/>
          <p:nvPr/>
        </p:nvSpPr>
        <p:spPr>
          <a:xfrm>
            <a:off x="3657600" y="5867400"/>
            <a:ext cx="1219200" cy="636104"/>
          </a:xfrm>
          <a:prstGeom prst="flowChartMagneticDisk">
            <a:avLst/>
          </a:prstGeom>
          <a:solidFill>
            <a:schemeClr val="accent5"/>
          </a:solidFill>
        </p:spPr>
        <p:style>
          <a:lnRef idx="3">
            <a:schemeClr val="lt1"/>
          </a:lnRef>
          <a:fillRef idx="1">
            <a:schemeClr val="dk1"/>
          </a:fillRef>
          <a:effectRef idx="1">
            <a:schemeClr val="dk1"/>
          </a:effectRef>
          <a:fontRef idx="minor">
            <a:schemeClr val="lt1"/>
          </a:fontRef>
        </p:style>
        <p:txBody>
          <a:bodyPr rtlCol="0" anchor="ctr"/>
          <a:lstStyle/>
          <a:p>
            <a:pPr algn="ctr"/>
            <a:r>
              <a:rPr lang="en-US" sz="1100" dirty="0" smtClean="0"/>
              <a:t>Domain Analysis</a:t>
            </a:r>
            <a:endParaRPr lang="en-US" sz="1100" dirty="0"/>
          </a:p>
        </p:txBody>
      </p:sp>
      <p:sp>
        <p:nvSpPr>
          <p:cNvPr id="26" name="Content Placeholder 2"/>
          <p:cNvSpPr>
            <a:spLocks noGrp="1"/>
          </p:cNvSpPr>
          <p:nvPr>
            <p:ph idx="1"/>
          </p:nvPr>
        </p:nvSpPr>
        <p:spPr>
          <a:xfrm>
            <a:off x="5029200" y="1828800"/>
            <a:ext cx="3810000" cy="4449763"/>
          </a:xfrm>
        </p:spPr>
        <p:txBody>
          <a:bodyPr>
            <a:normAutofit lnSpcReduction="10000"/>
          </a:bodyPr>
          <a:lstStyle/>
          <a:p>
            <a:pPr lvl="1">
              <a:lnSpc>
                <a:spcPct val="80000"/>
              </a:lnSpc>
            </a:pPr>
            <a:r>
              <a:rPr lang="en-US" sz="1800" dirty="0" smtClean="0"/>
              <a:t>GME is a meta-programmable toolkit for creating domain-specific modeling environments. </a:t>
            </a:r>
          </a:p>
          <a:p>
            <a:pPr lvl="1">
              <a:lnSpc>
                <a:spcPct val="80000"/>
              </a:lnSpc>
            </a:pPr>
            <a:r>
              <a:rPr lang="en-US" sz="1800" dirty="0" smtClean="0"/>
              <a:t>GME models take the form of graphical, multi-aspect, attributed entity-relationship diagrams.</a:t>
            </a:r>
          </a:p>
          <a:p>
            <a:pPr lvl="1">
              <a:lnSpc>
                <a:spcPct val="80000"/>
              </a:lnSpc>
            </a:pPr>
            <a:r>
              <a:rPr lang="en-US" sz="1800" dirty="0" smtClean="0"/>
              <a:t> Their syntax is defined by the meta-models specified in a UML class diagram-based notation.</a:t>
            </a:r>
          </a:p>
          <a:p>
            <a:pPr lvl="1">
              <a:lnSpc>
                <a:spcPct val="80000"/>
              </a:lnSpc>
            </a:pPr>
            <a:r>
              <a:rPr lang="en-US" sz="1800" dirty="0" smtClean="0"/>
              <a:t>The dynamic semantics are applied by the model interpreters, i.e. by the process of translating the models to source code, configuration files, database schema or any other artifact the given application domain calls for.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600200"/>
            <a:ext cx="4419600" cy="2971800"/>
          </a:xfrm>
          <a:prstGeom prst="rect">
            <a:avLst/>
          </a:prstGeom>
          <a:noFill/>
          <a:ln w="1587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Architectural Model</a:t>
            </a:r>
          </a:p>
        </p:txBody>
      </p:sp>
      <p:sp>
        <p:nvSpPr>
          <p:cNvPr id="3" name="Content Placeholder 2"/>
          <p:cNvSpPr>
            <a:spLocks noGrp="1"/>
          </p:cNvSpPr>
          <p:nvPr>
            <p:ph idx="1"/>
          </p:nvPr>
        </p:nvSpPr>
        <p:spPr>
          <a:xfrm>
            <a:off x="228600" y="5029200"/>
            <a:ext cx="8610600" cy="1295400"/>
          </a:xfrm>
        </p:spPr>
        <p:txBody>
          <a:bodyPr>
            <a:noAutofit/>
          </a:bodyPr>
          <a:lstStyle/>
          <a:p>
            <a:r>
              <a:rPr lang="en-US" sz="2400" dirty="0" smtClean="0"/>
              <a:t>Two Aspect : </a:t>
            </a:r>
            <a:r>
              <a:rPr lang="en-US" sz="2000" dirty="0" smtClean="0"/>
              <a:t>Registration, Data</a:t>
            </a:r>
            <a:endParaRPr lang="en-US" sz="2400" dirty="0" smtClean="0"/>
          </a:p>
          <a:p>
            <a:r>
              <a:rPr lang="en-US" sz="2400" dirty="0" smtClean="0"/>
              <a:t>Basic Entities: </a:t>
            </a:r>
            <a:r>
              <a:rPr lang="en-US" sz="2000" dirty="0" smtClean="0"/>
              <a:t>Registry, Publishers/Consumers</a:t>
            </a:r>
          </a:p>
          <a:p>
            <a:r>
              <a:rPr lang="en-US" sz="2400" dirty="0" smtClean="0"/>
              <a:t>Relationships: </a:t>
            </a:r>
            <a:r>
              <a:rPr lang="en-US" sz="2000" dirty="0" smtClean="0"/>
              <a:t>Subscriptions, Registration, Data Communication and non-INFOD Communication</a:t>
            </a:r>
          </a:p>
        </p:txBody>
      </p:sp>
      <p:pic>
        <p:nvPicPr>
          <p:cNvPr id="4" name="Picture 3" descr="C:\Projects\INFOD\docs\architect.emf"/>
          <p:cNvPicPr>
            <a:picLocks noChangeAspect="1" noChangeArrowheads="1"/>
          </p:cNvPicPr>
          <p:nvPr/>
        </p:nvPicPr>
        <p:blipFill>
          <a:blip r:embed="rId3"/>
          <a:srcRect/>
          <a:stretch>
            <a:fillRect/>
          </a:stretch>
        </p:blipFill>
        <p:spPr bwMode="auto">
          <a:xfrm>
            <a:off x="304800" y="1600200"/>
            <a:ext cx="4267200" cy="2823674"/>
          </a:xfrm>
          <a:prstGeom prst="rect">
            <a:avLst/>
          </a:prstGeom>
          <a:noFill/>
          <a:ln w="9525">
            <a:noFill/>
            <a:miter lim="800000"/>
            <a:headEnd/>
            <a:tailEnd/>
          </a:ln>
        </p:spPr>
      </p:pic>
      <p:pic>
        <p:nvPicPr>
          <p:cNvPr id="6" name="Picture 5" descr="architect_data.emf"/>
          <p:cNvPicPr>
            <a:picLocks noChangeAspect="1"/>
          </p:cNvPicPr>
          <p:nvPr/>
        </p:nvPicPr>
        <p:blipFill>
          <a:blip r:embed="rId4"/>
          <a:stretch>
            <a:fillRect/>
          </a:stretch>
        </p:blipFill>
        <p:spPr>
          <a:xfrm>
            <a:off x="4555394" y="1752600"/>
            <a:ext cx="4411606" cy="2819400"/>
          </a:xfrm>
          <a:prstGeom prst="rect">
            <a:avLst/>
          </a:prstGeom>
        </p:spPr>
      </p:pic>
      <p:sp>
        <p:nvSpPr>
          <p:cNvPr id="8" name="Rectangle 7"/>
          <p:cNvSpPr/>
          <p:nvPr/>
        </p:nvSpPr>
        <p:spPr>
          <a:xfrm>
            <a:off x="4572000" y="1600200"/>
            <a:ext cx="4419600" cy="2971800"/>
          </a:xfrm>
          <a:prstGeom prst="rect">
            <a:avLst/>
          </a:prstGeom>
          <a:noFill/>
          <a:ln w="1587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Architectural Model / Vocabularies</a:t>
            </a:r>
            <a:endParaRPr lang="en-US" dirty="0"/>
          </a:p>
        </p:txBody>
      </p:sp>
      <p:pic>
        <p:nvPicPr>
          <p:cNvPr id="6" name="Content Placeholder 5" descr="APD2000.png"/>
          <p:cNvPicPr>
            <a:picLocks noGrp="1" noChangeAspect="1"/>
          </p:cNvPicPr>
          <p:nvPr>
            <p:ph idx="1"/>
          </p:nvPr>
        </p:nvPicPr>
        <p:blipFill>
          <a:blip r:embed="rId3"/>
          <a:stretch>
            <a:fillRect/>
          </a:stretch>
        </p:blipFill>
        <p:spPr>
          <a:xfrm>
            <a:off x="381000" y="3352800"/>
            <a:ext cx="1857143" cy="3333334"/>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7" name="Picture 6" descr="PlumeSystem.png"/>
          <p:cNvPicPr>
            <a:picLocks noChangeAspect="1"/>
          </p:cNvPicPr>
          <p:nvPr/>
        </p:nvPicPr>
        <p:blipFill>
          <a:blip r:embed="rId4"/>
          <a:stretch>
            <a:fillRect/>
          </a:stretch>
        </p:blipFill>
        <p:spPr>
          <a:xfrm>
            <a:off x="3810000" y="3581400"/>
            <a:ext cx="2047619" cy="3028572"/>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8" name="Picture 7" descr="Alert_Plume.png"/>
          <p:cNvPicPr>
            <a:picLocks noChangeAspect="1"/>
          </p:cNvPicPr>
          <p:nvPr/>
        </p:nvPicPr>
        <p:blipFill>
          <a:blip r:embed="rId5"/>
          <a:stretch>
            <a:fillRect/>
          </a:stretch>
        </p:blipFill>
        <p:spPr>
          <a:xfrm>
            <a:off x="2438400" y="1524000"/>
            <a:ext cx="1371429" cy="1942857"/>
          </a:xfrm>
          <a:prstGeom prst="rect">
            <a:avLst/>
          </a:prstGeom>
          <a:ln w="3175" cap="sq">
            <a:noFill/>
            <a:miter lim="800000"/>
          </a:ln>
          <a:effectLst>
            <a:outerShdw blurRad="57150" dist="50800" dir="2700000" algn="tl" rotWithShape="0">
              <a:srgbClr val="000000">
                <a:alpha val="40000"/>
              </a:srgbClr>
            </a:outerShdw>
          </a:effectLst>
        </p:spPr>
      </p:pic>
      <p:sp>
        <p:nvSpPr>
          <p:cNvPr id="11" name="TextBox 10"/>
          <p:cNvSpPr txBox="1"/>
          <p:nvPr/>
        </p:nvSpPr>
        <p:spPr>
          <a:xfrm>
            <a:off x="5410200" y="1676400"/>
            <a:ext cx="3733800" cy="1692771"/>
          </a:xfrm>
          <a:prstGeom prst="rect">
            <a:avLst/>
          </a:prstGeom>
          <a:noFill/>
        </p:spPr>
        <p:txBody>
          <a:bodyPr wrap="square" rtlCol="0">
            <a:spAutoFit/>
          </a:bodyPr>
          <a:lstStyle/>
          <a:p>
            <a:pPr>
              <a:buFont typeface="Arial" pitchFamily="34" charset="0"/>
              <a:buChar char="•"/>
            </a:pPr>
            <a:r>
              <a:rPr lang="en-US" sz="2400" dirty="0" smtClean="0"/>
              <a:t>Inside of basic Entities</a:t>
            </a:r>
          </a:p>
          <a:p>
            <a:pPr lvl="1">
              <a:buFont typeface="Arial" pitchFamily="34" charset="0"/>
              <a:buChar char="•"/>
            </a:pPr>
            <a:r>
              <a:rPr lang="en-US" sz="2000" dirty="0" smtClean="0"/>
              <a:t>Data Sources/Consumers</a:t>
            </a:r>
          </a:p>
          <a:p>
            <a:pPr lvl="1">
              <a:buFont typeface="Arial" pitchFamily="34" charset="0"/>
              <a:buChar char="•"/>
            </a:pPr>
            <a:r>
              <a:rPr lang="en-US" sz="2000" dirty="0" err="1" smtClean="0"/>
              <a:t>PropertyVocabulary</a:t>
            </a:r>
            <a:r>
              <a:rPr lang="en-US" sz="2000" dirty="0" smtClean="0"/>
              <a:t> Instances</a:t>
            </a:r>
          </a:p>
          <a:p>
            <a:pPr lvl="1">
              <a:buFont typeface="Arial" pitchFamily="34" charset="0"/>
              <a:buChar char="•"/>
            </a:pPr>
            <a:r>
              <a:rPr lang="en-US" sz="2000" dirty="0" err="1" smtClean="0"/>
              <a:t>DataVocabulary</a:t>
            </a:r>
            <a:r>
              <a:rPr lang="en-US" sz="2000" dirty="0" smtClean="0"/>
              <a:t> References</a:t>
            </a:r>
            <a:endParaRPr lang="en-US" sz="2000" dirty="0"/>
          </a:p>
        </p:txBody>
      </p:sp>
      <p:sp>
        <p:nvSpPr>
          <p:cNvPr id="28" name="Freeform 27"/>
          <p:cNvSpPr/>
          <p:nvPr/>
        </p:nvSpPr>
        <p:spPr>
          <a:xfrm>
            <a:off x="2543878" y="1619251"/>
            <a:ext cx="3315910" cy="1961330"/>
          </a:xfrm>
          <a:custGeom>
            <a:avLst/>
            <a:gdLst>
              <a:gd name="connsiteX0" fmla="*/ 0 w 3327816"/>
              <a:gd name="connsiteY0" fmla="*/ 0 h 1971206"/>
              <a:gd name="connsiteX1" fmla="*/ 899410 w 3327816"/>
              <a:gd name="connsiteY1" fmla="*/ 0 h 1971206"/>
              <a:gd name="connsiteX2" fmla="*/ 3327816 w 3327816"/>
              <a:gd name="connsiteY2" fmla="*/ 1963711 h 1971206"/>
              <a:gd name="connsiteX3" fmla="*/ 1266669 w 3327816"/>
              <a:gd name="connsiteY3" fmla="*/ 1971206 h 1971206"/>
              <a:gd name="connsiteX4" fmla="*/ 0 w 3327816"/>
              <a:gd name="connsiteY4" fmla="*/ 0 h 1971206"/>
              <a:gd name="connsiteX0" fmla="*/ 0 w 3327816"/>
              <a:gd name="connsiteY0" fmla="*/ 0 h 1971206"/>
              <a:gd name="connsiteX1" fmla="*/ 920841 w 3327816"/>
              <a:gd name="connsiteY1" fmla="*/ 19050 h 1971206"/>
              <a:gd name="connsiteX2" fmla="*/ 3327816 w 3327816"/>
              <a:gd name="connsiteY2" fmla="*/ 1963711 h 1971206"/>
              <a:gd name="connsiteX3" fmla="*/ 1266669 w 3327816"/>
              <a:gd name="connsiteY3" fmla="*/ 1971206 h 1971206"/>
              <a:gd name="connsiteX4" fmla="*/ 0 w 3327816"/>
              <a:gd name="connsiteY4" fmla="*/ 0 h 1971206"/>
              <a:gd name="connsiteX0" fmla="*/ 0 w 3313528"/>
              <a:gd name="connsiteY0" fmla="*/ 0 h 1952156"/>
              <a:gd name="connsiteX1" fmla="*/ 906553 w 3313528"/>
              <a:gd name="connsiteY1" fmla="*/ 0 h 1952156"/>
              <a:gd name="connsiteX2" fmla="*/ 3313528 w 3313528"/>
              <a:gd name="connsiteY2" fmla="*/ 1944661 h 1952156"/>
              <a:gd name="connsiteX3" fmla="*/ 1252381 w 3313528"/>
              <a:gd name="connsiteY3" fmla="*/ 1952156 h 1952156"/>
              <a:gd name="connsiteX4" fmla="*/ 0 w 3313528"/>
              <a:gd name="connsiteY4" fmla="*/ 0 h 1952156"/>
              <a:gd name="connsiteX0" fmla="*/ 0 w 3313528"/>
              <a:gd name="connsiteY0" fmla="*/ 0 h 1954537"/>
              <a:gd name="connsiteX1" fmla="*/ 906553 w 3313528"/>
              <a:gd name="connsiteY1" fmla="*/ 0 h 1954537"/>
              <a:gd name="connsiteX2" fmla="*/ 3313528 w 3313528"/>
              <a:gd name="connsiteY2" fmla="*/ 1944661 h 1954537"/>
              <a:gd name="connsiteX3" fmla="*/ 1250000 w 3313528"/>
              <a:gd name="connsiteY3" fmla="*/ 1954537 h 1954537"/>
              <a:gd name="connsiteX4" fmla="*/ 0 w 3313528"/>
              <a:gd name="connsiteY4" fmla="*/ 0 h 1954537"/>
              <a:gd name="connsiteX0" fmla="*/ 0 w 3313528"/>
              <a:gd name="connsiteY0" fmla="*/ 0 h 1952156"/>
              <a:gd name="connsiteX1" fmla="*/ 906553 w 3313528"/>
              <a:gd name="connsiteY1" fmla="*/ 0 h 1952156"/>
              <a:gd name="connsiteX2" fmla="*/ 3313528 w 3313528"/>
              <a:gd name="connsiteY2" fmla="*/ 1944661 h 1952156"/>
              <a:gd name="connsiteX3" fmla="*/ 1254763 w 3313528"/>
              <a:gd name="connsiteY3" fmla="*/ 1952156 h 1952156"/>
              <a:gd name="connsiteX4" fmla="*/ 0 w 3313528"/>
              <a:gd name="connsiteY4" fmla="*/ 0 h 1952156"/>
              <a:gd name="connsiteX0" fmla="*/ 0 w 3313528"/>
              <a:gd name="connsiteY0" fmla="*/ 0 h 1956919"/>
              <a:gd name="connsiteX1" fmla="*/ 906553 w 3313528"/>
              <a:gd name="connsiteY1" fmla="*/ 0 h 1956919"/>
              <a:gd name="connsiteX2" fmla="*/ 3313528 w 3313528"/>
              <a:gd name="connsiteY2" fmla="*/ 1944661 h 1956919"/>
              <a:gd name="connsiteX3" fmla="*/ 1259526 w 3313528"/>
              <a:gd name="connsiteY3" fmla="*/ 1956919 h 1956919"/>
              <a:gd name="connsiteX4" fmla="*/ 0 w 3313528"/>
              <a:gd name="connsiteY4" fmla="*/ 0 h 1956919"/>
              <a:gd name="connsiteX0" fmla="*/ 0 w 3315910"/>
              <a:gd name="connsiteY0" fmla="*/ 0 h 1961330"/>
              <a:gd name="connsiteX1" fmla="*/ 906553 w 3315910"/>
              <a:gd name="connsiteY1" fmla="*/ 0 h 1961330"/>
              <a:gd name="connsiteX2" fmla="*/ 3315910 w 3315910"/>
              <a:gd name="connsiteY2" fmla="*/ 1961330 h 1961330"/>
              <a:gd name="connsiteX3" fmla="*/ 1259526 w 3315910"/>
              <a:gd name="connsiteY3" fmla="*/ 1956919 h 1961330"/>
              <a:gd name="connsiteX4" fmla="*/ 0 w 3315910"/>
              <a:gd name="connsiteY4" fmla="*/ 0 h 196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5910" h="1961330">
                <a:moveTo>
                  <a:pt x="0" y="0"/>
                </a:moveTo>
                <a:lnTo>
                  <a:pt x="906553" y="0"/>
                </a:lnTo>
                <a:lnTo>
                  <a:pt x="3315910" y="1961330"/>
                </a:lnTo>
                <a:lnTo>
                  <a:pt x="1259526" y="1956919"/>
                </a:lnTo>
                <a:lnTo>
                  <a:pt x="0" y="0"/>
                </a:lnTo>
                <a:close/>
              </a:path>
            </a:pathLst>
          </a:custGeom>
          <a:solidFill>
            <a:schemeClr val="accent1">
              <a:alpha val="23000"/>
            </a:schemeClr>
          </a:solidFill>
          <a:ln w="95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543176" y="1616870"/>
            <a:ext cx="1269519" cy="4990396"/>
          </a:xfrm>
          <a:custGeom>
            <a:avLst/>
            <a:gdLst>
              <a:gd name="connsiteX0" fmla="*/ 1274164 w 1281659"/>
              <a:gd name="connsiteY0" fmla="*/ 5014209 h 5014209"/>
              <a:gd name="connsiteX1" fmla="*/ 1281659 w 1281659"/>
              <a:gd name="connsiteY1" fmla="*/ 1993691 h 5014209"/>
              <a:gd name="connsiteX2" fmla="*/ 0 w 1281659"/>
              <a:gd name="connsiteY2" fmla="*/ 0 h 5014209"/>
              <a:gd name="connsiteX3" fmla="*/ 7495 w 1281659"/>
              <a:gd name="connsiteY3" fmla="*/ 644577 h 5014209"/>
              <a:gd name="connsiteX4" fmla="*/ 1274164 w 1281659"/>
              <a:gd name="connsiteY4" fmla="*/ 5014209 h 5014209"/>
              <a:gd name="connsiteX0" fmla="*/ 1269167 w 1276662"/>
              <a:gd name="connsiteY0" fmla="*/ 4997540 h 4997540"/>
              <a:gd name="connsiteX1" fmla="*/ 1276662 w 1276662"/>
              <a:gd name="connsiteY1" fmla="*/ 1977022 h 4997540"/>
              <a:gd name="connsiteX2" fmla="*/ 23578 w 1276662"/>
              <a:gd name="connsiteY2" fmla="*/ 0 h 4997540"/>
              <a:gd name="connsiteX3" fmla="*/ 2498 w 1276662"/>
              <a:gd name="connsiteY3" fmla="*/ 627908 h 4997540"/>
              <a:gd name="connsiteX4" fmla="*/ 1269167 w 1276662"/>
              <a:gd name="connsiteY4" fmla="*/ 4997540 h 4997540"/>
              <a:gd name="connsiteX0" fmla="*/ 1269167 w 1286187"/>
              <a:gd name="connsiteY0" fmla="*/ 4997540 h 4997540"/>
              <a:gd name="connsiteX1" fmla="*/ 1286187 w 1286187"/>
              <a:gd name="connsiteY1" fmla="*/ 1977022 h 4997540"/>
              <a:gd name="connsiteX2" fmla="*/ 23578 w 1286187"/>
              <a:gd name="connsiteY2" fmla="*/ 0 h 4997540"/>
              <a:gd name="connsiteX3" fmla="*/ 2498 w 1286187"/>
              <a:gd name="connsiteY3" fmla="*/ 627908 h 4997540"/>
              <a:gd name="connsiteX4" fmla="*/ 1269167 w 1286187"/>
              <a:gd name="connsiteY4" fmla="*/ 4997540 h 4997540"/>
              <a:gd name="connsiteX0" fmla="*/ 1269167 w 1286187"/>
              <a:gd name="connsiteY0" fmla="*/ 4997540 h 4997540"/>
              <a:gd name="connsiteX1" fmla="*/ 1286187 w 1286187"/>
              <a:gd name="connsiteY1" fmla="*/ 1967497 h 4997540"/>
              <a:gd name="connsiteX2" fmla="*/ 23578 w 1286187"/>
              <a:gd name="connsiteY2" fmla="*/ 0 h 4997540"/>
              <a:gd name="connsiteX3" fmla="*/ 2498 w 1286187"/>
              <a:gd name="connsiteY3" fmla="*/ 627908 h 4997540"/>
              <a:gd name="connsiteX4" fmla="*/ 1269167 w 1286187"/>
              <a:gd name="connsiteY4" fmla="*/ 4997540 h 4997540"/>
              <a:gd name="connsiteX0" fmla="*/ 1290599 w 1293097"/>
              <a:gd name="connsiteY0" fmla="*/ 4990396 h 4990396"/>
              <a:gd name="connsiteX1" fmla="*/ 1286187 w 1293097"/>
              <a:gd name="connsiteY1" fmla="*/ 1967497 h 4990396"/>
              <a:gd name="connsiteX2" fmla="*/ 23578 w 1293097"/>
              <a:gd name="connsiteY2" fmla="*/ 0 h 4990396"/>
              <a:gd name="connsiteX3" fmla="*/ 2498 w 1293097"/>
              <a:gd name="connsiteY3" fmla="*/ 627908 h 4990396"/>
              <a:gd name="connsiteX4" fmla="*/ 1290599 w 1293097"/>
              <a:gd name="connsiteY4" fmla="*/ 4990396 h 4990396"/>
              <a:gd name="connsiteX0" fmla="*/ 1267021 w 1269519"/>
              <a:gd name="connsiteY0" fmla="*/ 4990396 h 4990396"/>
              <a:gd name="connsiteX1" fmla="*/ 1262609 w 1269519"/>
              <a:gd name="connsiteY1" fmla="*/ 1967497 h 4990396"/>
              <a:gd name="connsiteX2" fmla="*/ 0 w 1269519"/>
              <a:gd name="connsiteY2" fmla="*/ 0 h 4990396"/>
              <a:gd name="connsiteX3" fmla="*/ 5114 w 1269519"/>
              <a:gd name="connsiteY3" fmla="*/ 654102 h 4990396"/>
              <a:gd name="connsiteX4" fmla="*/ 1267021 w 1269519"/>
              <a:gd name="connsiteY4" fmla="*/ 4990396 h 4990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519" h="4990396">
                <a:moveTo>
                  <a:pt x="1267021" y="4990396"/>
                </a:moveTo>
                <a:cubicBezTo>
                  <a:pt x="1269519" y="3983557"/>
                  <a:pt x="1260111" y="2974336"/>
                  <a:pt x="1262609" y="1967497"/>
                </a:cubicBezTo>
                <a:lnTo>
                  <a:pt x="0" y="0"/>
                </a:lnTo>
                <a:cubicBezTo>
                  <a:pt x="2498" y="214859"/>
                  <a:pt x="2616" y="439243"/>
                  <a:pt x="5114" y="654102"/>
                </a:cubicBezTo>
                <a:lnTo>
                  <a:pt x="1267021" y="4990396"/>
                </a:lnTo>
                <a:close/>
              </a:path>
            </a:pathLst>
          </a:custGeom>
          <a:solidFill>
            <a:schemeClr val="accent1">
              <a:alpha val="23000"/>
            </a:schemeClr>
          </a:solidFill>
          <a:ln w="95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85608" y="2543175"/>
            <a:ext cx="3066876" cy="808805"/>
          </a:xfrm>
          <a:custGeom>
            <a:avLst/>
            <a:gdLst>
              <a:gd name="connsiteX0" fmla="*/ 0 w 3327816"/>
              <a:gd name="connsiteY0" fmla="*/ 0 h 1971206"/>
              <a:gd name="connsiteX1" fmla="*/ 899410 w 3327816"/>
              <a:gd name="connsiteY1" fmla="*/ 0 h 1971206"/>
              <a:gd name="connsiteX2" fmla="*/ 3327816 w 3327816"/>
              <a:gd name="connsiteY2" fmla="*/ 1963711 h 1971206"/>
              <a:gd name="connsiteX3" fmla="*/ 1266669 w 3327816"/>
              <a:gd name="connsiteY3" fmla="*/ 1971206 h 1971206"/>
              <a:gd name="connsiteX4" fmla="*/ 0 w 3327816"/>
              <a:gd name="connsiteY4" fmla="*/ 0 h 1971206"/>
              <a:gd name="connsiteX0" fmla="*/ 0 w 3327816"/>
              <a:gd name="connsiteY0" fmla="*/ 0 h 1971206"/>
              <a:gd name="connsiteX1" fmla="*/ 899410 w 3327816"/>
              <a:gd name="connsiteY1" fmla="*/ 0 h 1971206"/>
              <a:gd name="connsiteX2" fmla="*/ 3327816 w 3327816"/>
              <a:gd name="connsiteY2" fmla="*/ 1963711 h 1971206"/>
              <a:gd name="connsiteX3" fmla="*/ 1266669 w 3327816"/>
              <a:gd name="connsiteY3" fmla="*/ 1971206 h 1971206"/>
              <a:gd name="connsiteX4" fmla="*/ 0 w 3327816"/>
              <a:gd name="connsiteY4" fmla="*/ 0 h 1971206"/>
              <a:gd name="connsiteX0" fmla="*/ 0 w 3327816"/>
              <a:gd name="connsiteY0" fmla="*/ 0 h 1971206"/>
              <a:gd name="connsiteX1" fmla="*/ 899410 w 3327816"/>
              <a:gd name="connsiteY1" fmla="*/ 0 h 1971206"/>
              <a:gd name="connsiteX2" fmla="*/ 3327816 w 3327816"/>
              <a:gd name="connsiteY2" fmla="*/ 1963711 h 1971206"/>
              <a:gd name="connsiteX3" fmla="*/ 1190469 w 3327816"/>
              <a:gd name="connsiteY3" fmla="*/ 1971206 h 1971206"/>
              <a:gd name="connsiteX4" fmla="*/ 0 w 3327816"/>
              <a:gd name="connsiteY4" fmla="*/ 0 h 1971206"/>
              <a:gd name="connsiteX0" fmla="*/ 0 w 3327816"/>
              <a:gd name="connsiteY0" fmla="*/ 0 h 1978350"/>
              <a:gd name="connsiteX1" fmla="*/ 899410 w 3327816"/>
              <a:gd name="connsiteY1" fmla="*/ 0 h 1978350"/>
              <a:gd name="connsiteX2" fmla="*/ 3327816 w 3327816"/>
              <a:gd name="connsiteY2" fmla="*/ 1963711 h 1978350"/>
              <a:gd name="connsiteX3" fmla="*/ 1223807 w 3327816"/>
              <a:gd name="connsiteY3" fmla="*/ 1978350 h 1978350"/>
              <a:gd name="connsiteX4" fmla="*/ 0 w 3327816"/>
              <a:gd name="connsiteY4" fmla="*/ 0 h 1978350"/>
              <a:gd name="connsiteX0" fmla="*/ 0 w 3077784"/>
              <a:gd name="connsiteY0" fmla="*/ 0 h 1980380"/>
              <a:gd name="connsiteX1" fmla="*/ 899410 w 3077784"/>
              <a:gd name="connsiteY1" fmla="*/ 0 h 1980380"/>
              <a:gd name="connsiteX2" fmla="*/ 3077784 w 3077784"/>
              <a:gd name="connsiteY2" fmla="*/ 1980380 h 1980380"/>
              <a:gd name="connsiteX3" fmla="*/ 1223807 w 3077784"/>
              <a:gd name="connsiteY3" fmla="*/ 1978350 h 1980380"/>
              <a:gd name="connsiteX4" fmla="*/ 0 w 3077784"/>
              <a:gd name="connsiteY4" fmla="*/ 0 h 1980380"/>
              <a:gd name="connsiteX0" fmla="*/ 0 w 3383054"/>
              <a:gd name="connsiteY0" fmla="*/ 0 h 1980380"/>
              <a:gd name="connsiteX1" fmla="*/ 3383054 w 3383054"/>
              <a:gd name="connsiteY1" fmla="*/ 1840706 h 1980380"/>
              <a:gd name="connsiteX2" fmla="*/ 3077784 w 3383054"/>
              <a:gd name="connsiteY2" fmla="*/ 1980380 h 1980380"/>
              <a:gd name="connsiteX3" fmla="*/ 1223807 w 3383054"/>
              <a:gd name="connsiteY3" fmla="*/ 1978350 h 1980380"/>
              <a:gd name="connsiteX4" fmla="*/ 0 w 3383054"/>
              <a:gd name="connsiteY4" fmla="*/ 0 h 1980380"/>
              <a:gd name="connsiteX0" fmla="*/ 2162331 w 2162331"/>
              <a:gd name="connsiteY0" fmla="*/ 0 h 808805"/>
              <a:gd name="connsiteX1" fmla="*/ 2159247 w 2162331"/>
              <a:gd name="connsiteY1" fmla="*/ 669131 h 808805"/>
              <a:gd name="connsiteX2" fmla="*/ 1853977 w 2162331"/>
              <a:gd name="connsiteY2" fmla="*/ 808805 h 808805"/>
              <a:gd name="connsiteX3" fmla="*/ 0 w 2162331"/>
              <a:gd name="connsiteY3" fmla="*/ 806775 h 808805"/>
              <a:gd name="connsiteX4" fmla="*/ 2162331 w 2162331"/>
              <a:gd name="connsiteY4" fmla="*/ 0 h 808805"/>
              <a:gd name="connsiteX0" fmla="*/ 2162331 w 3059732"/>
              <a:gd name="connsiteY0" fmla="*/ 0 h 808805"/>
              <a:gd name="connsiteX1" fmla="*/ 3059732 w 3059732"/>
              <a:gd name="connsiteY1" fmla="*/ 13148 h 808805"/>
              <a:gd name="connsiteX2" fmla="*/ 1853977 w 3059732"/>
              <a:gd name="connsiteY2" fmla="*/ 808805 h 808805"/>
              <a:gd name="connsiteX3" fmla="*/ 0 w 3059732"/>
              <a:gd name="connsiteY3" fmla="*/ 806775 h 808805"/>
              <a:gd name="connsiteX4" fmla="*/ 2162331 w 3059732"/>
              <a:gd name="connsiteY4" fmla="*/ 0 h 808805"/>
              <a:gd name="connsiteX0" fmla="*/ 2162331 w 3066876"/>
              <a:gd name="connsiteY0" fmla="*/ 0 h 808805"/>
              <a:gd name="connsiteX1" fmla="*/ 3066876 w 3066876"/>
              <a:gd name="connsiteY1" fmla="*/ 6004 h 808805"/>
              <a:gd name="connsiteX2" fmla="*/ 1853977 w 3066876"/>
              <a:gd name="connsiteY2" fmla="*/ 808805 h 808805"/>
              <a:gd name="connsiteX3" fmla="*/ 0 w 3066876"/>
              <a:gd name="connsiteY3" fmla="*/ 806775 h 808805"/>
              <a:gd name="connsiteX4" fmla="*/ 2162331 w 3066876"/>
              <a:gd name="connsiteY4" fmla="*/ 0 h 808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6876" h="808805">
                <a:moveTo>
                  <a:pt x="2162331" y="0"/>
                </a:moveTo>
                <a:lnTo>
                  <a:pt x="3066876" y="6004"/>
                </a:lnTo>
                <a:lnTo>
                  <a:pt x="1853977" y="808805"/>
                </a:lnTo>
                <a:lnTo>
                  <a:pt x="0" y="806775"/>
                </a:lnTo>
                <a:lnTo>
                  <a:pt x="2162331" y="0"/>
                </a:lnTo>
                <a:close/>
              </a:path>
            </a:pathLst>
          </a:custGeom>
          <a:solidFill>
            <a:schemeClr val="accent1">
              <a:alpha val="23000"/>
            </a:schemeClr>
          </a:solidFill>
          <a:ln w="95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245891" y="2549486"/>
            <a:ext cx="1208550" cy="4147562"/>
          </a:xfrm>
          <a:custGeom>
            <a:avLst/>
            <a:gdLst>
              <a:gd name="connsiteX0" fmla="*/ 1274164 w 1281659"/>
              <a:gd name="connsiteY0" fmla="*/ 5014209 h 5014209"/>
              <a:gd name="connsiteX1" fmla="*/ 1281659 w 1281659"/>
              <a:gd name="connsiteY1" fmla="*/ 1993691 h 5014209"/>
              <a:gd name="connsiteX2" fmla="*/ 0 w 1281659"/>
              <a:gd name="connsiteY2" fmla="*/ 0 h 5014209"/>
              <a:gd name="connsiteX3" fmla="*/ 7495 w 1281659"/>
              <a:gd name="connsiteY3" fmla="*/ 644577 h 5014209"/>
              <a:gd name="connsiteX4" fmla="*/ 1274164 w 1281659"/>
              <a:gd name="connsiteY4" fmla="*/ 5014209 h 5014209"/>
              <a:gd name="connsiteX0" fmla="*/ 1274164 w 1281659"/>
              <a:gd name="connsiteY0" fmla="*/ 5014209 h 5014209"/>
              <a:gd name="connsiteX1" fmla="*/ 1281659 w 1281659"/>
              <a:gd name="connsiteY1" fmla="*/ 1993691 h 5014209"/>
              <a:gd name="connsiteX2" fmla="*/ 0 w 1281659"/>
              <a:gd name="connsiteY2" fmla="*/ 0 h 5014209"/>
              <a:gd name="connsiteX3" fmla="*/ 7495 w 1281659"/>
              <a:gd name="connsiteY3" fmla="*/ 644577 h 5014209"/>
              <a:gd name="connsiteX4" fmla="*/ 1274164 w 1281659"/>
              <a:gd name="connsiteY4" fmla="*/ 5014209 h 5014209"/>
              <a:gd name="connsiteX0" fmla="*/ 1274164 w 1281659"/>
              <a:gd name="connsiteY0" fmla="*/ 5034547 h 5034547"/>
              <a:gd name="connsiteX1" fmla="*/ 1281659 w 1281659"/>
              <a:gd name="connsiteY1" fmla="*/ 2014029 h 5034547"/>
              <a:gd name="connsiteX2" fmla="*/ 0 w 1281659"/>
              <a:gd name="connsiteY2" fmla="*/ 20338 h 5034547"/>
              <a:gd name="connsiteX3" fmla="*/ 7495 w 1281659"/>
              <a:gd name="connsiteY3" fmla="*/ 664915 h 5034547"/>
              <a:gd name="connsiteX4" fmla="*/ 1274164 w 1281659"/>
              <a:gd name="connsiteY4" fmla="*/ 5034547 h 5034547"/>
              <a:gd name="connsiteX0" fmla="*/ 1277274 w 1284769"/>
              <a:gd name="connsiteY0" fmla="*/ 5014209 h 5014209"/>
              <a:gd name="connsiteX1" fmla="*/ 1284769 w 1284769"/>
              <a:gd name="connsiteY1" fmla="*/ 1993691 h 5014209"/>
              <a:gd name="connsiteX2" fmla="*/ 3110 w 1284769"/>
              <a:gd name="connsiteY2" fmla="*/ 0 h 5014209"/>
              <a:gd name="connsiteX3" fmla="*/ 4879 w 1284769"/>
              <a:gd name="connsiteY3" fmla="*/ 3345052 h 5014209"/>
              <a:gd name="connsiteX4" fmla="*/ 1277274 w 1284769"/>
              <a:gd name="connsiteY4" fmla="*/ 5014209 h 5014209"/>
              <a:gd name="connsiteX0" fmla="*/ 1277274 w 1279772"/>
              <a:gd name="connsiteY0" fmla="*/ 5156761 h 5156761"/>
              <a:gd name="connsiteX1" fmla="*/ 300776 w 1279772"/>
              <a:gd name="connsiteY1" fmla="*/ 0 h 5156761"/>
              <a:gd name="connsiteX2" fmla="*/ 3110 w 1279772"/>
              <a:gd name="connsiteY2" fmla="*/ 142552 h 5156761"/>
              <a:gd name="connsiteX3" fmla="*/ 4879 w 1279772"/>
              <a:gd name="connsiteY3" fmla="*/ 3487604 h 5156761"/>
              <a:gd name="connsiteX4" fmla="*/ 1277274 w 1279772"/>
              <a:gd name="connsiteY4" fmla="*/ 5156761 h 5156761"/>
              <a:gd name="connsiteX0" fmla="*/ 743874 w 746372"/>
              <a:gd name="connsiteY0" fmla="*/ 1194361 h 3487604"/>
              <a:gd name="connsiteX1" fmla="*/ 300776 w 746372"/>
              <a:gd name="connsiteY1" fmla="*/ 0 h 3487604"/>
              <a:gd name="connsiteX2" fmla="*/ 3110 w 746372"/>
              <a:gd name="connsiteY2" fmla="*/ 142552 h 3487604"/>
              <a:gd name="connsiteX3" fmla="*/ 4879 w 746372"/>
              <a:gd name="connsiteY3" fmla="*/ 3487604 h 3487604"/>
              <a:gd name="connsiteX4" fmla="*/ 743874 w 746372"/>
              <a:gd name="connsiteY4" fmla="*/ 1194361 h 3487604"/>
              <a:gd name="connsiteX0" fmla="*/ 1201074 w 1203572"/>
              <a:gd name="connsiteY0" fmla="*/ 1006839 h 4519282"/>
              <a:gd name="connsiteX1" fmla="*/ 300776 w 1203572"/>
              <a:gd name="connsiteY1" fmla="*/ 1031678 h 4519282"/>
              <a:gd name="connsiteX2" fmla="*/ 3110 w 1203572"/>
              <a:gd name="connsiteY2" fmla="*/ 1174230 h 4519282"/>
              <a:gd name="connsiteX3" fmla="*/ 4879 w 1203572"/>
              <a:gd name="connsiteY3" fmla="*/ 4519282 h 4519282"/>
              <a:gd name="connsiteX4" fmla="*/ 1201074 w 1203572"/>
              <a:gd name="connsiteY4" fmla="*/ 1006839 h 4519282"/>
              <a:gd name="connsiteX0" fmla="*/ 1201074 w 1201074"/>
              <a:gd name="connsiteY0" fmla="*/ 0 h 3512443"/>
              <a:gd name="connsiteX1" fmla="*/ 300776 w 1201074"/>
              <a:gd name="connsiteY1" fmla="*/ 24839 h 3512443"/>
              <a:gd name="connsiteX2" fmla="*/ 3110 w 1201074"/>
              <a:gd name="connsiteY2" fmla="*/ 167391 h 3512443"/>
              <a:gd name="connsiteX3" fmla="*/ 4879 w 1201074"/>
              <a:gd name="connsiteY3" fmla="*/ 3512443 h 3512443"/>
              <a:gd name="connsiteX4" fmla="*/ 1201074 w 1201074"/>
              <a:gd name="connsiteY4" fmla="*/ 0 h 3512443"/>
              <a:gd name="connsiteX0" fmla="*/ 1201074 w 1201074"/>
              <a:gd name="connsiteY0" fmla="*/ 52452 h 3564895"/>
              <a:gd name="connsiteX1" fmla="*/ 300776 w 1201074"/>
              <a:gd name="connsiteY1" fmla="*/ 77291 h 3564895"/>
              <a:gd name="connsiteX2" fmla="*/ 3110 w 1201074"/>
              <a:gd name="connsiteY2" fmla="*/ 219843 h 3564895"/>
              <a:gd name="connsiteX3" fmla="*/ 4879 w 1201074"/>
              <a:gd name="connsiteY3" fmla="*/ 3564895 h 3564895"/>
              <a:gd name="connsiteX4" fmla="*/ 1201074 w 1201074"/>
              <a:gd name="connsiteY4" fmla="*/ 52452 h 3564895"/>
              <a:gd name="connsiteX0" fmla="*/ 1201074 w 1201074"/>
              <a:gd name="connsiteY0" fmla="*/ 52452 h 3564895"/>
              <a:gd name="connsiteX1" fmla="*/ 300776 w 1201074"/>
              <a:gd name="connsiteY1" fmla="*/ 77291 h 3564895"/>
              <a:gd name="connsiteX2" fmla="*/ 3110 w 1201074"/>
              <a:gd name="connsiteY2" fmla="*/ 219843 h 3564895"/>
              <a:gd name="connsiteX3" fmla="*/ 4879 w 1201074"/>
              <a:gd name="connsiteY3" fmla="*/ 3564895 h 3564895"/>
              <a:gd name="connsiteX4" fmla="*/ 1201074 w 1201074"/>
              <a:gd name="connsiteY4" fmla="*/ 52452 h 3564895"/>
              <a:gd name="connsiteX0" fmla="*/ 1201074 w 1201074"/>
              <a:gd name="connsiteY0" fmla="*/ 52452 h 3564895"/>
              <a:gd name="connsiteX1" fmla="*/ 300776 w 1201074"/>
              <a:gd name="connsiteY1" fmla="*/ 77291 h 3564895"/>
              <a:gd name="connsiteX2" fmla="*/ 3110 w 1201074"/>
              <a:gd name="connsiteY2" fmla="*/ 219843 h 3564895"/>
              <a:gd name="connsiteX3" fmla="*/ 4879 w 1201074"/>
              <a:gd name="connsiteY3" fmla="*/ 3564895 h 3564895"/>
              <a:gd name="connsiteX4" fmla="*/ 1201074 w 1201074"/>
              <a:gd name="connsiteY4" fmla="*/ 52452 h 3564895"/>
              <a:gd name="connsiteX0" fmla="*/ 1201074 w 1201074"/>
              <a:gd name="connsiteY0" fmla="*/ 52452 h 3564895"/>
              <a:gd name="connsiteX1" fmla="*/ 300776 w 1201074"/>
              <a:gd name="connsiteY1" fmla="*/ 77291 h 3564895"/>
              <a:gd name="connsiteX2" fmla="*/ 3110 w 1201074"/>
              <a:gd name="connsiteY2" fmla="*/ 219843 h 3564895"/>
              <a:gd name="connsiteX3" fmla="*/ 4879 w 1201074"/>
              <a:gd name="connsiteY3" fmla="*/ 3564895 h 3564895"/>
              <a:gd name="connsiteX4" fmla="*/ 1201074 w 1201074"/>
              <a:gd name="connsiteY4" fmla="*/ 52452 h 3564895"/>
              <a:gd name="connsiteX0" fmla="*/ 1201074 w 1201074"/>
              <a:gd name="connsiteY0" fmla="*/ 52452 h 3545017"/>
              <a:gd name="connsiteX1" fmla="*/ 300776 w 1201074"/>
              <a:gd name="connsiteY1" fmla="*/ 57413 h 3545017"/>
              <a:gd name="connsiteX2" fmla="*/ 3110 w 1201074"/>
              <a:gd name="connsiteY2" fmla="*/ 199965 h 3545017"/>
              <a:gd name="connsiteX3" fmla="*/ 4879 w 1201074"/>
              <a:gd name="connsiteY3" fmla="*/ 3545017 h 3545017"/>
              <a:gd name="connsiteX4" fmla="*/ 1201074 w 1201074"/>
              <a:gd name="connsiteY4" fmla="*/ 52452 h 3545017"/>
              <a:gd name="connsiteX0" fmla="*/ 1201074 w 1201074"/>
              <a:gd name="connsiteY0" fmla="*/ 4744 h 3497309"/>
              <a:gd name="connsiteX1" fmla="*/ 300776 w 1201074"/>
              <a:gd name="connsiteY1" fmla="*/ 9705 h 3497309"/>
              <a:gd name="connsiteX2" fmla="*/ 3110 w 1201074"/>
              <a:gd name="connsiteY2" fmla="*/ 152257 h 3497309"/>
              <a:gd name="connsiteX3" fmla="*/ 4879 w 1201074"/>
              <a:gd name="connsiteY3" fmla="*/ 3497309 h 3497309"/>
              <a:gd name="connsiteX4" fmla="*/ 1201074 w 1201074"/>
              <a:gd name="connsiteY4" fmla="*/ 4744 h 3497309"/>
              <a:gd name="connsiteX0" fmla="*/ 1201074 w 1208550"/>
              <a:gd name="connsiteY0" fmla="*/ 654997 h 4147562"/>
              <a:gd name="connsiteX1" fmla="*/ 1208550 w 1208550"/>
              <a:gd name="connsiteY1" fmla="*/ 0 h 4147562"/>
              <a:gd name="connsiteX2" fmla="*/ 3110 w 1208550"/>
              <a:gd name="connsiteY2" fmla="*/ 802510 h 4147562"/>
              <a:gd name="connsiteX3" fmla="*/ 4879 w 1208550"/>
              <a:gd name="connsiteY3" fmla="*/ 4147562 h 4147562"/>
              <a:gd name="connsiteX4" fmla="*/ 1201074 w 1208550"/>
              <a:gd name="connsiteY4" fmla="*/ 654997 h 4147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550" h="4147562">
                <a:moveTo>
                  <a:pt x="1201074" y="654997"/>
                </a:moveTo>
                <a:cubicBezTo>
                  <a:pt x="1195345" y="650253"/>
                  <a:pt x="1204064" y="336"/>
                  <a:pt x="1208550" y="0"/>
                </a:cubicBezTo>
                <a:lnTo>
                  <a:pt x="3110" y="802510"/>
                </a:lnTo>
                <a:cubicBezTo>
                  <a:pt x="5608" y="1017369"/>
                  <a:pt x="0" y="3482647"/>
                  <a:pt x="4879" y="4147562"/>
                </a:cubicBezTo>
                <a:lnTo>
                  <a:pt x="1201074" y="654997"/>
                </a:lnTo>
                <a:close/>
              </a:path>
            </a:pathLst>
          </a:custGeom>
          <a:solidFill>
            <a:schemeClr val="accent1">
              <a:alpha val="23000"/>
            </a:schemeClr>
          </a:solidFill>
          <a:ln w="95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graphicFrame>
        <p:nvGraphicFramePr>
          <p:cNvPr id="6" name="Content Placeholder 5"/>
          <p:cNvGraphicFramePr>
            <a:graphicFrameLocks noGrp="1"/>
          </p:cNvGraphicFramePr>
          <p:nvPr>
            <p:ph idx="1"/>
          </p:nvPr>
        </p:nvGraphicFramePr>
        <p:xfrm>
          <a:off x="0" y="1447801"/>
          <a:ext cx="9144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Schemas for </a:t>
            </a:r>
            <a:r>
              <a:rPr lang="en-US" dirty="0" err="1" smtClean="0"/>
              <a:t>Vocabualries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Typical standards used to describe vocabularies in INFOD</a:t>
            </a:r>
          </a:p>
          <a:p>
            <a:pPr lvl="1"/>
            <a:r>
              <a:rPr lang="en-US" dirty="0" smtClean="0"/>
              <a:t>NIEM </a:t>
            </a:r>
            <a:r>
              <a:rPr lang="en-US" sz="2400" dirty="0" smtClean="0"/>
              <a:t>(http://niem.gov/niem)</a:t>
            </a:r>
            <a:endParaRPr lang="en-US" dirty="0" smtClean="0"/>
          </a:p>
          <a:p>
            <a:pPr lvl="1"/>
            <a:r>
              <a:rPr lang="en-US" dirty="0" smtClean="0"/>
              <a:t>WSA  addressing </a:t>
            </a:r>
            <a:r>
              <a:rPr lang="en-US" sz="2400" dirty="0" smtClean="0"/>
              <a:t>(http://www.w3.org/2005/08/addressing)</a:t>
            </a:r>
            <a:endParaRPr lang="en-US" dirty="0" smtClean="0"/>
          </a:p>
          <a:p>
            <a:pPr lvl="1"/>
            <a:r>
              <a:rPr lang="en-US" dirty="0" smtClean="0"/>
              <a:t>Weather </a:t>
            </a:r>
            <a:r>
              <a:rPr lang="en-US" sz="2400" dirty="0" smtClean="0"/>
              <a:t>(http</a:t>
            </a:r>
            <a:r>
              <a:rPr lang="en-US" sz="2400" smtClean="0"/>
              <a:t>://www.weather.gov/forecasts/xml)</a:t>
            </a:r>
            <a:endParaRPr lang="en-US" sz="2400" dirty="0" smtClean="0"/>
          </a:p>
          <a:p>
            <a:pPr lvl="1"/>
            <a:endParaRPr lang="en-US" sz="2400" dirty="0" smtClean="0"/>
          </a:p>
          <a:p>
            <a:r>
              <a:rPr lang="en-US" dirty="0" smtClean="0"/>
              <a:t>Application specific Schemas in Vocabularies</a:t>
            </a:r>
          </a:p>
          <a:p>
            <a:pPr lvl="1"/>
            <a:r>
              <a:rPr lang="en-US" dirty="0" smtClean="0"/>
              <a:t>May extend/include other Schemas </a:t>
            </a:r>
          </a:p>
          <a:p>
            <a:endParaRPr lang="en-US" dirty="0" smtClean="0"/>
          </a:p>
          <a:p>
            <a:r>
              <a:rPr lang="en-US" dirty="0" smtClean="0"/>
              <a:t>Usage difficulties</a:t>
            </a:r>
          </a:p>
          <a:p>
            <a:pPr lvl="1"/>
            <a:r>
              <a:rPr lang="en-US" dirty="0" smtClean="0"/>
              <a:t>Complex</a:t>
            </a:r>
          </a:p>
          <a:p>
            <a:pPr lvl="1"/>
            <a:r>
              <a:rPr lang="en-US" dirty="0" smtClean="0"/>
              <a:t>Visually not appealing</a:t>
            </a:r>
          </a:p>
          <a:p>
            <a:pPr lvl="1"/>
            <a:r>
              <a:rPr lang="en-US" dirty="0" smtClean="0"/>
              <a:t>Reference following is almost impossible</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the Vocabularies</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2200</TotalTime>
  <Words>509</Words>
  <Application>Microsoft Office PowerPoint</Application>
  <PresentationFormat>On-screen Show (4:3)</PresentationFormat>
  <Paragraphs>129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Module</vt:lpstr>
      <vt:lpstr>Graphical Modeling of INFOD applications</vt:lpstr>
      <vt:lpstr>Outline</vt:lpstr>
      <vt:lpstr>Motivation</vt:lpstr>
      <vt:lpstr>GME Generic Modeling Environment</vt:lpstr>
      <vt:lpstr>Architectural Model</vt:lpstr>
      <vt:lpstr>Architectural Model / Vocabularies</vt:lpstr>
      <vt:lpstr>Workflow</vt:lpstr>
      <vt:lpstr>XML Schemas for Vocabualries</vt:lpstr>
      <vt:lpstr>Creating the Vocabularies</vt:lpstr>
      <vt:lpstr>Creating the Architecture Model</vt:lpstr>
      <vt:lpstr>Registration and Instant Creation</vt:lpstr>
      <vt:lpstr>API generation functionality</vt:lpstr>
      <vt:lpstr>API generation functionality (cont’d)</vt:lpstr>
      <vt:lpstr>Demonstration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Modeling of INFOD applications</dc:title>
  <dc:creator>andras</dc:creator>
  <cp:lastModifiedBy>andras</cp:lastModifiedBy>
  <cp:revision>140</cp:revision>
  <dcterms:created xsi:type="dcterms:W3CDTF">2008-02-15T19:00:04Z</dcterms:created>
  <dcterms:modified xsi:type="dcterms:W3CDTF">2008-02-18T22:32:23Z</dcterms:modified>
</cp:coreProperties>
</file>