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F714-9D2C-5D4F-80F4-D35644AED96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E96D-170F-2D42-B4FE-84D158FB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NSI Implementation</a:t>
            </a:r>
            <a:br>
              <a:rPr lang="en-US" dirty="0" smtClean="0"/>
            </a:br>
            <a:r>
              <a:rPr lang="en-US" dirty="0" smtClean="0"/>
              <a:t>GLIF Tech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MacAuley</a:t>
            </a:r>
            <a:endParaRPr lang="en-US" dirty="0" smtClean="0"/>
          </a:p>
          <a:p>
            <a:r>
              <a:rPr lang="en-US" dirty="0" smtClean="0"/>
              <a:t>Inder Monga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4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a protocol operational requires more work than demonstrations or standards</a:t>
            </a:r>
          </a:p>
          <a:p>
            <a:r>
              <a:rPr lang="en-US" dirty="0" smtClean="0"/>
              <a:t>Standards deliberately choose to leave out operational or policy decisions</a:t>
            </a:r>
          </a:p>
          <a:p>
            <a:r>
              <a:rPr lang="en-US" dirty="0" smtClean="0"/>
              <a:t>Mixing both of these discussions in NSI Standards (like has been so far), not very productive</a:t>
            </a:r>
          </a:p>
          <a:p>
            <a:pPr lvl="1"/>
            <a:r>
              <a:rPr lang="en-US" dirty="0" smtClean="0"/>
              <a:t>Slows everything down, unclear why, leads to frustration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1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Focus is on NSI implementation within R&amp;E networks</a:t>
            </a:r>
          </a:p>
          <a:p>
            <a:r>
              <a:rPr lang="en-US" dirty="0" smtClean="0"/>
              <a:t>Engagement of network engineers and software developers, not protocol designers</a:t>
            </a:r>
          </a:p>
          <a:p>
            <a:r>
              <a:rPr lang="en-US" dirty="0" smtClean="0"/>
              <a:t>Best Practices, Standards clarifications, ‘How-</a:t>
            </a:r>
            <a:r>
              <a:rPr lang="en-US" dirty="0" err="1" smtClean="0"/>
              <a:t>To’s</a:t>
            </a:r>
            <a:endParaRPr lang="en-US" dirty="0" smtClean="0"/>
          </a:p>
          <a:p>
            <a:r>
              <a:rPr lang="en-US" dirty="0" smtClean="0"/>
              <a:t>Place for networkers to discuss on </a:t>
            </a:r>
            <a:r>
              <a:rPr lang="en-US" dirty="0" err="1" smtClean="0"/>
              <a:t>learnings</a:t>
            </a:r>
            <a:r>
              <a:rPr lang="en-US" dirty="0" smtClean="0"/>
              <a:t> from supporting application activities</a:t>
            </a:r>
          </a:p>
          <a:p>
            <a:pPr lvl="1"/>
            <a:r>
              <a:rPr lang="en-US" dirty="0" smtClean="0"/>
              <a:t>LHCONE P2P</a:t>
            </a:r>
          </a:p>
          <a:p>
            <a:pPr lvl="1"/>
            <a:r>
              <a:rPr lang="en-US" dirty="0" smtClean="0"/>
              <a:t>JIVE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43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NSI standard calls every alternate Wed</a:t>
            </a:r>
          </a:p>
          <a:p>
            <a:r>
              <a:rPr lang="en-US" dirty="0" smtClean="0"/>
              <a:t>NSI implementation calls cover the other</a:t>
            </a:r>
          </a:p>
          <a:p>
            <a:r>
              <a:rPr lang="en-US" dirty="0" smtClean="0"/>
              <a:t>Focus of each call is different</a:t>
            </a:r>
          </a:p>
          <a:p>
            <a:pPr lvl="1"/>
            <a:r>
              <a:rPr lang="en-US" dirty="0" smtClean="0"/>
              <a:t>NSI Standards focus on NSI 3.0 topics and other related items</a:t>
            </a:r>
          </a:p>
          <a:p>
            <a:pPr lvl="1"/>
            <a:r>
              <a:rPr lang="en-US" dirty="0" smtClean="0"/>
              <a:t>NSI Implementation focuses on Security, Service Definition, Path-Finding, Topology discovery…</a:t>
            </a:r>
          </a:p>
          <a:p>
            <a:r>
              <a:rPr lang="en-US" dirty="0" smtClean="0"/>
              <a:t>Nothing works without the right engagement</a:t>
            </a:r>
          </a:p>
          <a:p>
            <a:pPr lvl="1"/>
            <a:r>
              <a:rPr lang="en-US" dirty="0" smtClean="0"/>
              <a:t>We can speak till we are blue in face</a:t>
            </a:r>
          </a:p>
          <a:p>
            <a:pPr lvl="1"/>
            <a:r>
              <a:rPr lang="en-US" dirty="0" smtClean="0"/>
              <a:t>Need practical folks engagement – not theoretical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7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discussion without a document </a:t>
            </a:r>
          </a:p>
          <a:p>
            <a:pPr lvl="1"/>
            <a:r>
              <a:rPr lang="en-US" dirty="0" smtClean="0"/>
              <a:t>Text based documents are fine, bullets to start with</a:t>
            </a:r>
            <a:endParaRPr lang="en-US" dirty="0"/>
          </a:p>
          <a:p>
            <a:pPr lvl="1"/>
            <a:r>
              <a:rPr lang="en-US" dirty="0" smtClean="0"/>
              <a:t>Without context the discussions tend to wander, with no conclusion</a:t>
            </a:r>
          </a:p>
          <a:p>
            <a:r>
              <a:rPr lang="en-US" dirty="0" smtClean="0"/>
              <a:t>Implementation and interoperability is key</a:t>
            </a:r>
          </a:p>
          <a:p>
            <a:pPr lvl="1"/>
            <a:r>
              <a:rPr lang="en-US" dirty="0" smtClean="0"/>
              <a:t>Running code</a:t>
            </a:r>
          </a:p>
          <a:p>
            <a:r>
              <a:rPr lang="en-US" dirty="0" smtClean="0"/>
              <a:t>Documentation to finalize contributions</a:t>
            </a:r>
          </a:p>
          <a:p>
            <a:pPr lvl="1"/>
            <a:r>
              <a:rPr lang="en-US" dirty="0" smtClean="0"/>
              <a:t>Information doc back to NSI </a:t>
            </a:r>
            <a:r>
              <a:rPr lang="en-US" dirty="0" smtClean="0"/>
              <a:t>WG</a:t>
            </a:r>
          </a:p>
          <a:p>
            <a:pPr lvl="1"/>
            <a:r>
              <a:rPr lang="en-US" dirty="0" smtClean="0"/>
              <a:t>OGF Standards if necessary</a:t>
            </a:r>
            <a:endParaRPr lang="en-US" dirty="0" smtClean="0"/>
          </a:p>
          <a:p>
            <a:pPr lvl="1"/>
            <a:r>
              <a:rPr lang="en-US" dirty="0" smtClean="0"/>
              <a:t>Best Practices doc in GLIF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227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NSI Implementation GLIF Tech Working Group</vt:lpstr>
      <vt:lpstr>Why?</vt:lpstr>
      <vt:lpstr>Goals</vt:lpstr>
      <vt:lpstr>Proposal</vt:lpstr>
      <vt:lpstr>Proposed Process</vt:lpstr>
    </vt:vector>
  </TitlesOfParts>
  <Manager/>
  <Company>LBNL - ESnet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Implementation GLIF Tech Working Group</dc:title>
  <dc:subject/>
  <dc:creator>Inder Monga</dc:creator>
  <cp:keywords/>
  <dc:description/>
  <cp:lastModifiedBy>Inder Monga</cp:lastModifiedBy>
  <cp:revision>3</cp:revision>
  <dcterms:created xsi:type="dcterms:W3CDTF">2014-01-16T07:17:03Z</dcterms:created>
  <dcterms:modified xsi:type="dcterms:W3CDTF">2014-01-16T09:31:10Z</dcterms:modified>
  <cp:category/>
</cp:coreProperties>
</file>