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9" r:id="rId2"/>
    <p:sldId id="264" r:id="rId3"/>
    <p:sldId id="342" r:id="rId4"/>
    <p:sldId id="366" r:id="rId5"/>
    <p:sldId id="367" r:id="rId6"/>
    <p:sldId id="368" r:id="rId7"/>
    <p:sldId id="353" r:id="rId8"/>
    <p:sldId id="359" r:id="rId9"/>
    <p:sldId id="336" r:id="rId10"/>
    <p:sldId id="265" r:id="rId1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0" y="54"/>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10</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ogf.org/ogf/doku.php/documents/documents" TargetMode="External"/><Relationship Id="rId2" Type="http://schemas.openxmlformats.org/officeDocument/2006/relationships/hyperlink" Target="https://redmine.ogf.org/dmsf/nsi-wg?folder_id=6617" TargetMode="External"/><Relationship Id="rId1" Type="http://schemas.openxmlformats.org/officeDocument/2006/relationships/slideLayout" Target="../slideLayouts/slideLayout7.xml"/><Relationship Id="rId4" Type="http://schemas.openxmlformats.org/officeDocument/2006/relationships/hyperlink" Target="https://redmine.ogf.org/dmsf/nsi-wg?folder_id=652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2016 NORDUnet </a:t>
            </a:r>
            <a:r>
              <a:rPr lang="en-US" altLang="ja-JP" dirty="0"/>
              <a:t>C</a:t>
            </a:r>
            <a:r>
              <a:rPr lang="en-US" altLang="ja-JP" dirty="0" smtClean="0"/>
              <a:t>onference</a:t>
            </a:r>
          </a:p>
          <a:p>
            <a:pPr eaLnBrk="1" hangingPunct="1"/>
            <a:r>
              <a:rPr lang="en-US" altLang="ja-JP" dirty="0" smtClean="0"/>
              <a:t>Helsinki</a:t>
            </a:r>
            <a:endParaRPr lang="en-US" altLang="ja-JP" dirty="0" smtClean="0"/>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a:t>
            </a:r>
            <a:r>
              <a:rPr lang="en-US" altLang="ja-JP" sz="2000" kern="0" dirty="0" smtClean="0">
                <a:latin typeface="+mn-lt"/>
                <a:ea typeface="+mn-ea"/>
              </a:rPr>
              <a:t>Kudoh</a:t>
            </a:r>
          </a:p>
          <a:p>
            <a:pPr eaLnBrk="1" hangingPunct="1">
              <a:spcBef>
                <a:spcPct val="20000"/>
              </a:spcBef>
              <a:buClr>
                <a:schemeClr val="accent2"/>
              </a:buClr>
              <a:buFont typeface="Times" pitchFamily="18" charset="0"/>
              <a:buNone/>
              <a:defRPr/>
            </a:pPr>
            <a:r>
              <a:rPr lang="en-US" altLang="ja-JP" sz="2000" kern="0" dirty="0" smtClean="0">
                <a:latin typeface="+mn-lt"/>
                <a:ea typeface="+mn-ea"/>
              </a:rPr>
              <a:t>19 </a:t>
            </a:r>
            <a:r>
              <a:rPr lang="en-US" altLang="ja-JP" sz="2000" kern="0" dirty="0" smtClean="0">
                <a:latin typeface="+mn-lt"/>
                <a:ea typeface="+mn-ea"/>
              </a:rPr>
              <a:t>Sept </a:t>
            </a:r>
            <a:r>
              <a:rPr lang="en-US" altLang="ja-JP" sz="2000" kern="0" dirty="0" smtClean="0">
                <a:latin typeface="+mn-lt"/>
                <a:ea typeface="+mn-ea"/>
              </a:rPr>
              <a:t>2016</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2008-2016</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1</a:t>
            </a:r>
            <a:endParaRPr lang="en-US" sz="3500" kern="0" dirty="0">
              <a:latin typeface="+mj-lt"/>
              <a:ea typeface="+mj-ea"/>
              <a:cs typeface="+mj-cs"/>
            </a:endParaRPr>
          </a:p>
        </p:txBody>
      </p:sp>
      <p:sp>
        <p:nvSpPr>
          <p:cNvPr id="5" name="Content Placeholder 2"/>
          <p:cNvSpPr txBox="1">
            <a:spLocks/>
          </p:cNvSpPr>
          <p:nvPr/>
        </p:nvSpPr>
        <p:spPr bwMode="auto">
          <a:xfrm>
            <a:off x="827584" y="1412776"/>
            <a:ext cx="7846640" cy="4752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200"/>
              </a:spcBef>
            </a:pPr>
            <a:r>
              <a:rPr lang="en-GB" sz="2000" dirty="0"/>
              <a:t>Time: 9:00am to </a:t>
            </a:r>
            <a:r>
              <a:rPr lang="en-GB" sz="2000" dirty="0" smtClean="0"/>
              <a:t>10:30am</a:t>
            </a:r>
            <a:endParaRPr lang="en-GB" sz="2000" dirty="0"/>
          </a:p>
          <a:p>
            <a:pPr>
              <a:spcBef>
                <a:spcPts val="1200"/>
              </a:spcBef>
            </a:pPr>
            <a:r>
              <a:rPr lang="en-GB" sz="2000" dirty="0"/>
              <a:t>Location: Meeting room 1, conference centre</a:t>
            </a:r>
            <a:endParaRPr lang="en-GB" sz="2000" kern="0" dirty="0">
              <a:latin typeface="Arial" charset="0"/>
            </a:endParaRPr>
          </a:p>
          <a:p>
            <a:pPr marL="0" indent="0">
              <a:spcBef>
                <a:spcPts val="1800"/>
              </a:spcBef>
              <a:buNone/>
              <a:defRPr/>
            </a:pPr>
            <a:endParaRPr lang="en-GB" sz="2000" b="1" kern="0" dirty="0">
              <a:latin typeface="Arial" charset="0"/>
            </a:endParaRPr>
          </a:p>
          <a:p>
            <a:pPr marL="0" indent="0">
              <a:spcBef>
                <a:spcPts val="1800"/>
              </a:spcBef>
              <a:buNone/>
              <a:defRPr/>
            </a:pPr>
            <a:r>
              <a:rPr lang="en-GB" sz="2000" b="1" kern="0" dirty="0" smtClean="0">
                <a:latin typeface="Arial" charset="0"/>
              </a:rPr>
              <a:t>Introduction to NSI meeting</a:t>
            </a:r>
            <a:endParaRPr lang="en-GB" sz="2000" b="1" kern="0" dirty="0">
              <a:latin typeface="Arial" charset="0"/>
            </a:endParaRPr>
          </a:p>
          <a:p>
            <a:pPr>
              <a:spcBef>
                <a:spcPts val="1200"/>
              </a:spcBef>
            </a:pPr>
            <a:r>
              <a:rPr lang="en-GB" sz="2000" dirty="0" smtClean="0"/>
              <a:t>Presentation: Guy </a:t>
            </a:r>
            <a:r>
              <a:rPr lang="en-GB" sz="2000" dirty="0" smtClean="0"/>
              <a:t>Roberts (15 min</a:t>
            </a:r>
            <a:r>
              <a:rPr lang="en-GB" sz="2000" dirty="0" smtClean="0"/>
              <a:t>)</a:t>
            </a:r>
          </a:p>
          <a:p>
            <a:pPr marL="0" lvl="1" indent="0">
              <a:spcBef>
                <a:spcPts val="1800"/>
              </a:spcBef>
              <a:buNone/>
              <a:defRPr/>
            </a:pPr>
            <a:endParaRPr lang="en-GB" sz="2000" kern="0" dirty="0" smtClean="0">
              <a:latin typeface="Arial" charset="0"/>
            </a:endParaRPr>
          </a:p>
          <a:p>
            <a:pPr marL="0" indent="0">
              <a:buNone/>
            </a:pPr>
            <a:r>
              <a:rPr lang="en-GB" sz="2000" b="1" dirty="0">
                <a:cs typeface="Arial" panose="020B0604020202020204" pitchFamily="34" charset="0"/>
              </a:rPr>
              <a:t>NSI topology working session</a:t>
            </a:r>
          </a:p>
          <a:p>
            <a:r>
              <a:rPr lang="en-GB" sz="2000" dirty="0" smtClean="0"/>
              <a:t>Update </a:t>
            </a:r>
            <a:r>
              <a:rPr lang="en-GB" sz="2000" dirty="0"/>
              <a:t>on NSI topology – John MacAuley (30 min)</a:t>
            </a:r>
          </a:p>
          <a:p>
            <a:r>
              <a:rPr lang="en-GB" sz="2000" dirty="0"/>
              <a:t>Working session to prepare NSI topology document</a:t>
            </a: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endParaRPr lang="en-GB" sz="2000" kern="0" dirty="0" smtClean="0">
              <a:latin typeface="Arial" charset="0"/>
            </a:endParaRPr>
          </a:p>
          <a:p>
            <a:pPr marL="0" lvl="1" indent="0">
              <a:spcBef>
                <a:spcPts val="1800"/>
              </a:spcBef>
              <a:buNone/>
              <a:defRPr/>
            </a:pPr>
            <a:endParaRPr lang="en-GB" sz="2000" kern="0" dirty="0">
              <a:latin typeface="Arial" charset="0"/>
            </a:endParaRPr>
          </a:p>
          <a:p>
            <a:pPr marL="0" lvl="1" indent="0">
              <a:spcBef>
                <a:spcPts val="1800"/>
              </a:spcBef>
              <a:buNone/>
              <a:defRPr/>
            </a:pPr>
            <a:r>
              <a:rPr lang="en-GB" sz="2000" kern="0" dirty="0" smtClean="0">
                <a:latin typeface="Arial" charset="0"/>
              </a:rPr>
              <a:t> (30 min)</a:t>
            </a:r>
            <a:endParaRPr lang="en-GB" sz="2000" kern="0" dirty="0">
              <a:latin typeface="Arial" charset="0"/>
            </a:endParaRPr>
          </a:p>
          <a:p>
            <a:pPr lvl="0">
              <a:spcBef>
                <a:spcPts val="1800"/>
              </a:spcBef>
            </a:pPr>
            <a:r>
              <a:rPr lang="en-GB" sz="2000" dirty="0" smtClean="0"/>
              <a:t>John</a:t>
            </a:r>
            <a:r>
              <a:rPr lang="en-GB" sz="2000" dirty="0"/>
              <a:t> to present summary of routing policy use cases. (30 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Time: </a:t>
            </a:r>
            <a:r>
              <a:rPr lang="en-US" sz="2000" dirty="0" smtClean="0"/>
              <a:t>11:00am </a:t>
            </a:r>
            <a:r>
              <a:rPr lang="en-US" sz="2000" dirty="0"/>
              <a:t>to 12:30pm</a:t>
            </a:r>
            <a:endParaRPr lang="en-GB" sz="2000" dirty="0"/>
          </a:p>
          <a:p>
            <a:r>
              <a:rPr lang="en-US" sz="2000" dirty="0"/>
              <a:t>Location: Meeting room 1, </a:t>
            </a:r>
            <a:r>
              <a:rPr lang="en-GB" sz="2000" dirty="0"/>
              <a:t>conference centre</a:t>
            </a:r>
            <a:endParaRPr lang="en-US" sz="2000" dirty="0"/>
          </a:p>
          <a:p>
            <a:pPr marL="0" indent="0">
              <a:buNone/>
            </a:pPr>
            <a:endParaRPr lang="en-GB" sz="2000" b="1" dirty="0" smtClean="0">
              <a:latin typeface="Arial" panose="020B0604020202020204" pitchFamily="34" charset="0"/>
              <a:cs typeface="Arial" panose="020B0604020202020204" pitchFamily="34" charset="0"/>
            </a:endParaRPr>
          </a:p>
          <a:p>
            <a:pPr marL="0" indent="0">
              <a:buNone/>
            </a:pPr>
            <a:endParaRPr lang="en-GB" sz="2000" b="1" dirty="0">
              <a:latin typeface="Arial" panose="020B0604020202020204" pitchFamily="34" charset="0"/>
              <a:cs typeface="Arial" panose="020B0604020202020204" pitchFamily="34" charset="0"/>
            </a:endParaRPr>
          </a:p>
          <a:p>
            <a:pPr marL="0" indent="0">
              <a:buNone/>
            </a:pPr>
            <a:r>
              <a:rPr lang="en-GB" sz="2000" b="1" dirty="0" smtClean="0">
                <a:latin typeface="Arial" panose="020B0604020202020204" pitchFamily="34" charset="0"/>
                <a:cs typeface="Arial" panose="020B0604020202020204" pitchFamily="34" charset="0"/>
              </a:rPr>
              <a:t>NSI topology working session</a:t>
            </a:r>
            <a:endParaRPr lang="en-GB" sz="2000" b="1" dirty="0">
              <a:latin typeface="Arial" panose="020B0604020202020204" pitchFamily="34" charset="0"/>
              <a:cs typeface="Arial" panose="020B0604020202020204" pitchFamily="34" charset="0"/>
            </a:endParaRPr>
          </a:p>
          <a:p>
            <a:r>
              <a:rPr lang="en-GB" sz="2000" dirty="0" smtClean="0"/>
              <a:t>Update on NSI topology – </a:t>
            </a:r>
            <a:r>
              <a:rPr lang="en-GB" sz="2000" dirty="0"/>
              <a:t>John MacAuley </a:t>
            </a:r>
            <a:r>
              <a:rPr lang="en-GB" sz="2000" dirty="0" smtClean="0"/>
              <a:t>(30 </a:t>
            </a:r>
            <a:r>
              <a:rPr lang="en-GB" sz="2000" dirty="0"/>
              <a:t>min</a:t>
            </a:r>
            <a:r>
              <a:rPr lang="en-GB" sz="2000" dirty="0" smtClean="0"/>
              <a:t>)</a:t>
            </a:r>
          </a:p>
          <a:p>
            <a:r>
              <a:rPr lang="en-GB" sz="2000" dirty="0" smtClean="0"/>
              <a:t>Working session to prepare NSI topology document</a:t>
            </a:r>
          </a:p>
          <a:p>
            <a:endParaRPr lang="en-GB" sz="2000" dirty="0"/>
          </a:p>
          <a:p>
            <a:pPr marL="0" indent="0">
              <a:buNone/>
            </a:pPr>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4</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2</a:t>
            </a:r>
            <a:endParaRPr lang="en-US" sz="3500" kern="0" dirty="0">
              <a:latin typeface="+mj-lt"/>
              <a:ea typeface="+mj-ea"/>
              <a:cs typeface="+mj-cs"/>
            </a:endParaRPr>
          </a:p>
        </p:txBody>
      </p:sp>
    </p:spTree>
    <p:extLst>
      <p:ext uri="{BB962C8B-B14F-4D97-AF65-F5344CB8AC3E}">
        <p14:creationId xmlns:p14="http://schemas.microsoft.com/office/powerpoint/2010/main" val="3494897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664" y="1556792"/>
            <a:ext cx="8134672" cy="4114800"/>
          </a:xfrm>
        </p:spPr>
        <p:txBody>
          <a:bodyPr/>
          <a:lstStyle/>
          <a:p>
            <a:r>
              <a:rPr lang="en-US" sz="2000" dirty="0"/>
              <a:t>Time: 2:00pm to 3:30pm</a:t>
            </a:r>
            <a:endParaRPr lang="en-GB" sz="2000" dirty="0"/>
          </a:p>
          <a:p>
            <a:r>
              <a:rPr lang="en-US" sz="2000" dirty="0"/>
              <a:t>Location: Meeting room 1, </a:t>
            </a:r>
            <a:r>
              <a:rPr lang="en-GB" sz="2000" dirty="0"/>
              <a:t>conference centre</a:t>
            </a:r>
            <a:endParaRPr lang="en-US" sz="2000" dirty="0"/>
          </a:p>
          <a:p>
            <a:pPr marL="0" indent="0">
              <a:buNone/>
            </a:pPr>
            <a:endParaRPr lang="en-GB" sz="2000" b="1" dirty="0">
              <a:latin typeface="Arial" panose="020B0604020202020204" pitchFamily="34" charset="0"/>
              <a:cs typeface="Arial" panose="020B0604020202020204" pitchFamily="34" charset="0"/>
            </a:endParaRPr>
          </a:p>
          <a:p>
            <a:pPr marL="0" indent="0">
              <a:buNone/>
            </a:pPr>
            <a:r>
              <a:rPr lang="en-GB" sz="2000" b="1" dirty="0" smtClean="0">
                <a:latin typeface="Arial" panose="020B0604020202020204" pitchFamily="34" charset="0"/>
                <a:cs typeface="Arial" panose="020B0604020202020204" pitchFamily="34" charset="0"/>
              </a:rPr>
              <a:t>Document working session</a:t>
            </a:r>
            <a:endParaRPr lang="en-GB" sz="2000" b="1" dirty="0">
              <a:latin typeface="Arial" panose="020B0604020202020204" pitchFamily="34" charset="0"/>
              <a:cs typeface="Arial" panose="020B0604020202020204" pitchFamily="34" charset="0"/>
            </a:endParaRPr>
          </a:p>
          <a:p>
            <a:r>
              <a:rPr lang="en-GB" sz="2000" dirty="0" smtClean="0"/>
              <a:t>Guy to present status of outstanding NSI documents (15 minutes)</a:t>
            </a:r>
          </a:p>
          <a:p>
            <a:r>
              <a:rPr lang="en-GB" sz="2000" dirty="0" smtClean="0"/>
              <a:t>Working meeting to progress documents</a:t>
            </a:r>
            <a:endParaRPr lang="en-GB" sz="2000" dirty="0" smtClean="0"/>
          </a:p>
          <a:p>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5</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a:t>
            </a:r>
            <a:r>
              <a:rPr lang="en-US" sz="3500" kern="0" dirty="0">
                <a:latin typeface="+mj-lt"/>
                <a:ea typeface="+mj-ea"/>
                <a:cs typeface="+mj-cs"/>
              </a:rPr>
              <a:t>3</a:t>
            </a:r>
            <a:endParaRPr lang="en-US" sz="3500" kern="0" dirty="0">
              <a:latin typeface="+mj-lt"/>
              <a:ea typeface="+mj-ea"/>
              <a:cs typeface="+mj-cs"/>
            </a:endParaRPr>
          </a:p>
        </p:txBody>
      </p:sp>
    </p:spTree>
    <p:extLst>
      <p:ext uri="{BB962C8B-B14F-4D97-AF65-F5344CB8AC3E}">
        <p14:creationId xmlns:p14="http://schemas.microsoft.com/office/powerpoint/2010/main" val="165651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664" y="1556792"/>
            <a:ext cx="8134672" cy="4114800"/>
          </a:xfrm>
        </p:spPr>
        <p:txBody>
          <a:bodyPr/>
          <a:lstStyle/>
          <a:p>
            <a:r>
              <a:rPr lang="en-US" sz="2000" dirty="0"/>
              <a:t>Time: </a:t>
            </a:r>
            <a:r>
              <a:rPr lang="en-US" sz="2000" dirty="0" smtClean="0"/>
              <a:t>4:00pm </a:t>
            </a:r>
            <a:r>
              <a:rPr lang="en-US" sz="2000" dirty="0"/>
              <a:t>to </a:t>
            </a:r>
            <a:r>
              <a:rPr lang="en-US" sz="2000" dirty="0" smtClean="0"/>
              <a:t>5:30pm</a:t>
            </a:r>
            <a:endParaRPr lang="en-GB" sz="2000" dirty="0"/>
          </a:p>
          <a:p>
            <a:r>
              <a:rPr lang="en-US" sz="2000" dirty="0"/>
              <a:t>Location: Meeting room 1, </a:t>
            </a:r>
            <a:r>
              <a:rPr lang="en-GB" sz="2000" dirty="0"/>
              <a:t>conference centre</a:t>
            </a:r>
            <a:endParaRPr lang="en-US" sz="2000" dirty="0"/>
          </a:p>
          <a:p>
            <a:pPr marL="0" indent="0">
              <a:buNone/>
            </a:pPr>
            <a:endParaRPr lang="en-GB" sz="2000" b="1" dirty="0">
              <a:latin typeface="Arial" panose="020B0604020202020204" pitchFamily="34" charset="0"/>
              <a:cs typeface="Arial" panose="020B0604020202020204" pitchFamily="34" charset="0"/>
            </a:endParaRPr>
          </a:p>
          <a:p>
            <a:pPr marL="0" indent="0">
              <a:buNone/>
            </a:pPr>
            <a:r>
              <a:rPr lang="en-GB" sz="2000" b="1" dirty="0" smtClean="0">
                <a:latin typeface="Arial" panose="020B0604020202020204" pitchFamily="34" charset="0"/>
                <a:cs typeface="Arial" panose="020B0604020202020204" pitchFamily="34" charset="0"/>
              </a:rPr>
              <a:t>Document working session</a:t>
            </a:r>
            <a:endParaRPr lang="en-GB" sz="2000" b="1" dirty="0">
              <a:latin typeface="Arial" panose="020B0604020202020204" pitchFamily="34" charset="0"/>
              <a:cs typeface="Arial" panose="020B0604020202020204" pitchFamily="34" charset="0"/>
            </a:endParaRPr>
          </a:p>
          <a:p>
            <a:r>
              <a:rPr lang="en-GB" sz="2000" dirty="0" smtClean="0"/>
              <a:t>Working meeting to progress documents</a:t>
            </a:r>
            <a:endParaRPr lang="en-GB" sz="2000" dirty="0" smtClean="0"/>
          </a:p>
          <a:p>
            <a:endParaRPr lang="en-GB" sz="2000" dirty="0"/>
          </a:p>
        </p:txBody>
      </p:sp>
      <p:sp>
        <p:nvSpPr>
          <p:cNvPr id="4" name="Footer Placeholder 3"/>
          <p:cNvSpPr>
            <a:spLocks noGrp="1"/>
          </p:cNvSpPr>
          <p:nvPr>
            <p:ph type="ftr" sz="quarter" idx="10"/>
          </p:nvPr>
        </p:nvSpPr>
        <p:spPr/>
        <p:txBody>
          <a:bodyPr/>
          <a:lstStyle/>
          <a:p>
            <a:pPr>
              <a:defRPr/>
            </a:pPr>
            <a:fld id="{DF3FB36B-1BD4-495E-BD16-8A0CAFCF94FB}" type="slidenum">
              <a:rPr lang="ja-JP" altLang="en-US" smtClean="0"/>
              <a:pPr>
                <a:defRPr/>
              </a:pPr>
              <a:t>6</a:t>
            </a:fld>
            <a:endParaRPr lang="en-US" altLang="ja-JP"/>
          </a:p>
        </p:txBody>
      </p:sp>
      <p:sp>
        <p:nvSpPr>
          <p:cNvPr id="5"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NSI </a:t>
            </a:r>
            <a:r>
              <a:rPr lang="en-US" sz="3500" kern="0" dirty="0" smtClean="0">
                <a:latin typeface="+mj-lt"/>
                <a:ea typeface="+mj-ea"/>
                <a:cs typeface="+mj-cs"/>
              </a:rPr>
              <a:t>Session </a:t>
            </a:r>
            <a:r>
              <a:rPr lang="en-US" sz="3500" kern="0" dirty="0" smtClean="0">
                <a:latin typeface="+mj-lt"/>
                <a:ea typeface="+mj-ea"/>
                <a:cs typeface="+mj-cs"/>
              </a:rPr>
              <a:t>4</a:t>
            </a:r>
            <a:endParaRPr lang="en-US" sz="3500" kern="0" dirty="0">
              <a:latin typeface="+mj-lt"/>
              <a:ea typeface="+mj-ea"/>
              <a:cs typeface="+mj-cs"/>
            </a:endParaRPr>
          </a:p>
        </p:txBody>
      </p:sp>
    </p:spTree>
    <p:extLst>
      <p:ext uri="{BB962C8B-B14F-4D97-AF65-F5344CB8AC3E}">
        <p14:creationId xmlns:p14="http://schemas.microsoft.com/office/powerpoint/2010/main" val="31744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13315" name="Content Placeholder 2"/>
          <p:cNvSpPr txBox="1">
            <a:spLocks/>
          </p:cNvSpPr>
          <p:nvPr/>
        </p:nvSpPr>
        <p:spPr bwMode="auto">
          <a:xfrm>
            <a:off x="827584" y="1772816"/>
            <a:ext cx="5472608" cy="3960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spcBef>
                <a:spcPts val="600"/>
              </a:spcBef>
              <a:buClrTx/>
              <a:buNone/>
            </a:pPr>
            <a:r>
              <a:rPr lang="en-GB" altLang="en-US" sz="2000" b="1" dirty="0"/>
              <a:t>NSI dinner</a:t>
            </a:r>
          </a:p>
          <a:p>
            <a:pPr marL="0" indent="0">
              <a:spcBef>
                <a:spcPts val="600"/>
              </a:spcBef>
              <a:buClrTx/>
              <a:buNone/>
            </a:pPr>
            <a:r>
              <a:rPr lang="en-GB" altLang="en-US" sz="2000" dirty="0"/>
              <a:t>Time: 7pm Monday </a:t>
            </a:r>
            <a:r>
              <a:rPr lang="en-GB" altLang="en-US" sz="2000" dirty="0" smtClean="0"/>
              <a:t>18 </a:t>
            </a:r>
            <a:r>
              <a:rPr lang="en-GB" altLang="en-US" sz="2000" dirty="0"/>
              <a:t>Sept</a:t>
            </a:r>
          </a:p>
          <a:p>
            <a:pPr marL="0" indent="0">
              <a:spcBef>
                <a:spcPts val="600"/>
              </a:spcBef>
              <a:buClrTx/>
              <a:buNone/>
            </a:pPr>
            <a:r>
              <a:rPr lang="en-GB" altLang="en-US" sz="2000" dirty="0" smtClean="0"/>
              <a:t>Location</a:t>
            </a:r>
            <a:r>
              <a:rPr lang="en-GB" altLang="en-US" sz="2000" dirty="0"/>
              <a:t>:  </a:t>
            </a:r>
            <a:r>
              <a:rPr lang="en-GB" altLang="en-US" sz="2000" dirty="0" err="1" smtClean="0"/>
              <a:t>tba</a:t>
            </a:r>
            <a:endParaRPr lang="en-GB" altLang="en-US" sz="2000" dirty="0" smtClean="0"/>
          </a:p>
          <a:p>
            <a:pPr marL="0" indent="0">
              <a:spcBef>
                <a:spcPts val="600"/>
              </a:spcBef>
              <a:buClrTx/>
              <a:buNone/>
            </a:pPr>
            <a:endParaRPr lang="en-GB" altLang="en-US" sz="2000" dirty="0"/>
          </a:p>
          <a:p>
            <a:pPr marL="0" indent="0">
              <a:spcBef>
                <a:spcPts val="600"/>
              </a:spcBef>
              <a:buClrTx/>
              <a:buNone/>
            </a:pPr>
            <a:r>
              <a:rPr lang="en-GB" altLang="en-US" sz="2000" b="1" dirty="0" smtClean="0"/>
              <a:t>Conference dinner</a:t>
            </a:r>
            <a:endParaRPr lang="en-GB" altLang="en-US" sz="2000" b="1" dirty="0" smtClean="0"/>
          </a:p>
          <a:p>
            <a:pPr marL="0" indent="0">
              <a:spcBef>
                <a:spcPts val="600"/>
              </a:spcBef>
              <a:buClrTx/>
              <a:buNone/>
            </a:pPr>
            <a:r>
              <a:rPr lang="en-GB" altLang="en-US" sz="2000" dirty="0" smtClean="0"/>
              <a:t>Time: </a:t>
            </a:r>
            <a:r>
              <a:rPr lang="en-GB" altLang="en-US" sz="2000" dirty="0" smtClean="0"/>
              <a:t>7pm Wednesday</a:t>
            </a:r>
            <a:endParaRPr lang="en-GB" altLang="en-US" sz="2000" dirty="0" smtClean="0"/>
          </a:p>
          <a:p>
            <a:pPr marL="0" indent="0">
              <a:spcBef>
                <a:spcPts val="600"/>
              </a:spcBef>
              <a:buClrTx/>
              <a:buNone/>
            </a:pPr>
            <a:r>
              <a:rPr lang="en-GB" altLang="en-US" sz="2000" dirty="0" smtClean="0"/>
              <a:t>Location:  </a:t>
            </a:r>
            <a:r>
              <a:rPr lang="en-GB" sz="2000" dirty="0"/>
              <a:t>Restaurant </a:t>
            </a:r>
            <a:r>
              <a:rPr lang="en-GB" sz="2000" dirty="0" err="1"/>
              <a:t>Sipuli</a:t>
            </a: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a:p>
          <a:p>
            <a:pPr marL="0" indent="0">
              <a:spcBef>
                <a:spcPts val="600"/>
              </a:spcBef>
              <a:buClrTx/>
              <a:buNone/>
            </a:pPr>
            <a:endParaRPr lang="en-GB" altLang="en-US" sz="2000" dirty="0" smtClean="0"/>
          </a:p>
          <a:p>
            <a:pPr marL="0" indent="0">
              <a:spcBef>
                <a:spcPts val="600"/>
              </a:spcBef>
              <a:buClrTx/>
              <a:buNone/>
            </a:pPr>
            <a:endParaRPr lang="en-GB" altLang="en-US" sz="2000" dirty="0" smtClean="0"/>
          </a:p>
          <a:p>
            <a:pPr marL="0" indent="0">
              <a:spcBef>
                <a:spcPts val="1800"/>
              </a:spcBef>
              <a:buClrTx/>
              <a:buNone/>
            </a:pPr>
            <a:endParaRPr lang="en-GB" altLang="en-US" sz="2400" dirty="0" smtClean="0"/>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Dinners</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Slides packs for NSI related presentations can </a:t>
            </a:r>
            <a:r>
              <a:rPr lang="en-GB" sz="2000" kern="0" dirty="0">
                <a:latin typeface="Arial" charset="0"/>
              </a:rPr>
              <a:t>be downloaded here</a:t>
            </a:r>
            <a:r>
              <a:rPr lang="en-GB" sz="2000" kern="0" dirty="0">
                <a:latin typeface="Arial" charset="0"/>
              </a:rPr>
              <a:t>: </a:t>
            </a:r>
            <a:r>
              <a:rPr lang="en-GB" sz="2000" kern="0" dirty="0">
                <a:latin typeface="Arial" charset="0"/>
                <a:hlinkClick r:id="rId2"/>
              </a:rPr>
              <a:t>https://</a:t>
            </a:r>
            <a:r>
              <a:rPr lang="en-GB" sz="2000" kern="0" dirty="0" smtClean="0">
                <a:latin typeface="Arial" charset="0"/>
                <a:hlinkClick r:id="rId2"/>
              </a:rPr>
              <a:t>redmine.ogf.org/dmsf/nsi-wg?folder_id=6617</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NSI published documents </a:t>
            </a:r>
            <a:r>
              <a:rPr lang="en-GB" sz="2000" kern="0" dirty="0">
                <a:latin typeface="Arial" charset="0"/>
              </a:rPr>
              <a:t>are available here: </a:t>
            </a:r>
            <a:r>
              <a:rPr lang="en-GB" sz="2000" kern="0" dirty="0">
                <a:latin typeface="Arial" charset="0"/>
                <a:hlinkClick r:id="rId3"/>
              </a:rPr>
              <a:t>https://</a:t>
            </a:r>
            <a:r>
              <a:rPr lang="en-GB" sz="2000" kern="0" dirty="0" smtClean="0">
                <a:latin typeface="Arial" charset="0"/>
                <a:hlinkClick r:id="rId3"/>
              </a:rPr>
              <a:t>www.ogf.org/ogf/doku.php/documents/documents</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NSI drafts </a:t>
            </a:r>
            <a:r>
              <a:rPr lang="en-GB" sz="2000" kern="0" dirty="0">
                <a:latin typeface="Arial" charset="0"/>
              </a:rPr>
              <a:t>are available here: </a:t>
            </a:r>
            <a:r>
              <a:rPr lang="en-GB" sz="2000" kern="0" dirty="0" smtClean="0">
                <a:latin typeface="Arial" charset="0"/>
              </a:rPr>
              <a:t/>
            </a:r>
            <a:br>
              <a:rPr lang="en-GB" sz="2000" kern="0" dirty="0" smtClean="0">
                <a:latin typeface="Arial" charset="0"/>
              </a:rPr>
            </a:br>
            <a:r>
              <a:rPr lang="en-GB" sz="2000" kern="0" dirty="0" smtClean="0">
                <a:latin typeface="Arial" charset="0"/>
                <a:hlinkClick r:id="rId4"/>
              </a:rPr>
              <a:t>https</a:t>
            </a:r>
            <a:r>
              <a:rPr lang="en-GB" sz="2000" kern="0" dirty="0">
                <a:latin typeface="Arial" charset="0"/>
                <a:hlinkClick r:id="rId4"/>
              </a:rPr>
              <a:t>://</a:t>
            </a:r>
            <a:r>
              <a:rPr lang="en-GB" sz="2000" kern="0" dirty="0" smtClean="0">
                <a:latin typeface="Arial" charset="0"/>
                <a:hlinkClick r:id="rId4"/>
              </a:rPr>
              <a:t>redmine.ogf.org/dmsf/nsi-wg?folder_id=6526</a:t>
            </a: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t>Documents</a:t>
            </a:r>
            <a:endParaRPr lang="en-US" sz="3500" kern="0" dirty="0"/>
          </a:p>
        </p:txBody>
      </p:sp>
    </p:spTree>
    <p:extLst>
      <p:ext uri="{BB962C8B-B14F-4D97-AF65-F5344CB8AC3E}">
        <p14:creationId xmlns:p14="http://schemas.microsoft.com/office/powerpoint/2010/main" val="479205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685800"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GLIF Technical </a:t>
            </a:r>
            <a:r>
              <a:rPr lang="en-GB" kern="0" dirty="0">
                <a:latin typeface="Arial" charset="0"/>
              </a:rPr>
              <a:t>Working Group Meeting - Spring </a:t>
            </a:r>
            <a:r>
              <a:rPr lang="en-GB" kern="0" dirty="0" smtClean="0">
                <a:latin typeface="Arial" charset="0"/>
              </a:rPr>
              <a:t>2016?</a:t>
            </a: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Location not announces.. Likely to </a:t>
            </a:r>
            <a:r>
              <a:rPr lang="en-GB" kern="0" smtClean="0">
                <a:latin typeface="Arial" charset="0"/>
              </a:rPr>
              <a:t>be in the US in March</a:t>
            </a:r>
            <a:endParaRPr lang="en-GB" kern="0" dirty="0" smtClean="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9701</TotalTime>
  <Words>799</Words>
  <Application>Microsoft Office PowerPoint</Application>
  <PresentationFormat>On-screen Show (4:3)</PresentationFormat>
  <Paragraphs>226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Times</vt:lpstr>
      <vt:lpstr>Verdana</vt:lpstr>
      <vt:lpstr>OGF PowerPoint Template v1.5</vt:lpstr>
      <vt:lpstr>Network Services Interface</vt:lpstr>
      <vt:lpstr>OGF IPR Policies Apply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590</cp:revision>
  <cp:lastPrinted>2006-08-17T17:55:00Z</cp:lastPrinted>
  <dcterms:created xsi:type="dcterms:W3CDTF">2009-03-03T10:05:42Z</dcterms:created>
  <dcterms:modified xsi:type="dcterms:W3CDTF">2016-09-15T15:49:25Z</dcterms:modified>
</cp:coreProperties>
</file>