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
  </p:notesMasterIdLst>
  <p:handoutMasterIdLst>
    <p:handoutMasterId r:id="rId7"/>
  </p:handoutMasterIdLst>
  <p:sldIdLst>
    <p:sldId id="259" r:id="rId2"/>
    <p:sldId id="264" r:id="rId3"/>
    <p:sldId id="266" r:id="rId4"/>
    <p:sldId id="265" r:id="rId5"/>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050" y="90"/>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4</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smtClean="0"/>
              <a:t>2017 TNC17</a:t>
            </a:r>
          </a:p>
          <a:p>
            <a:pPr eaLnBrk="1" hangingPunct="1"/>
            <a:r>
              <a:rPr lang="en-US" altLang="ja-JP" dirty="0" smtClean="0"/>
              <a:t>Linz</a:t>
            </a:r>
          </a:p>
        </p:txBody>
      </p:sp>
      <p:sp>
        <p:nvSpPr>
          <p:cNvPr id="4" name="Rectangle 10"/>
          <p:cNvSpPr txBox="1">
            <a:spLocks noChangeArrowheads="1"/>
          </p:cNvSpPr>
          <p:nvPr/>
        </p:nvSpPr>
        <p:spPr bwMode="auto">
          <a:xfrm>
            <a:off x="1524000" y="4857750"/>
            <a:ext cx="7620000" cy="73149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a:latin typeface="+mn-lt"/>
                <a:ea typeface="+mn-ea"/>
              </a:rPr>
              <a:t>Guy Roberts, Chin Guok, Tomohiro </a:t>
            </a:r>
            <a:r>
              <a:rPr lang="en-US" altLang="ja-JP" sz="2000" kern="0" dirty="0" smtClean="0">
                <a:latin typeface="+mn-lt"/>
                <a:ea typeface="+mn-ea"/>
              </a:rPr>
              <a:t>Kudoh</a:t>
            </a:r>
          </a:p>
          <a:p>
            <a:pPr eaLnBrk="1" hangingPunct="1">
              <a:spcBef>
                <a:spcPct val="20000"/>
              </a:spcBef>
              <a:buClr>
                <a:schemeClr val="accent2"/>
              </a:buClr>
              <a:buFont typeface="Times" pitchFamily="18" charset="0"/>
              <a:buNone/>
              <a:defRPr/>
            </a:pPr>
            <a:r>
              <a:rPr lang="en-US" altLang="ja-JP" sz="2000" kern="0" dirty="0">
                <a:latin typeface="+mn-lt"/>
                <a:ea typeface="+mn-ea"/>
              </a:rPr>
              <a:t>2</a:t>
            </a:r>
            <a:r>
              <a:rPr lang="en-US" altLang="ja-JP" sz="2000" kern="0" dirty="0" smtClean="0">
                <a:latin typeface="+mn-lt"/>
                <a:ea typeface="+mn-ea"/>
              </a:rPr>
              <a:t>9 May 2017</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3</a:t>
            </a:fld>
            <a:endParaRPr lang="en-US" altLang="ja-JP"/>
          </a:p>
        </p:txBody>
      </p:sp>
    </p:spTree>
    <p:extLst>
      <p:ext uri="{BB962C8B-B14F-4D97-AF65-F5344CB8AC3E}">
        <p14:creationId xmlns:p14="http://schemas.microsoft.com/office/powerpoint/2010/main" val="3606390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4</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2008-2017</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9710</TotalTime>
  <Words>557</Words>
  <Application>Microsoft Office PowerPoint</Application>
  <PresentationFormat>On-screen Show (4:3)</PresentationFormat>
  <Paragraphs>31</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ＭＳ Ｐゴシック</vt:lpstr>
      <vt:lpstr>Arial</vt:lpstr>
      <vt:lpstr>Times</vt:lpstr>
      <vt:lpstr>Verdana</vt:lpstr>
      <vt:lpstr>OGF PowerPoint Template v1.5</vt:lpstr>
      <vt:lpstr>Network Services Interface</vt:lpstr>
      <vt:lpstr>OGF IPR Policies Apply</vt:lpstr>
      <vt:lpstr>PowerPoint Presentation</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593</cp:revision>
  <cp:lastPrinted>2006-08-17T17:55:00Z</cp:lastPrinted>
  <dcterms:created xsi:type="dcterms:W3CDTF">2009-03-03T10:05:42Z</dcterms:created>
  <dcterms:modified xsi:type="dcterms:W3CDTF">2017-05-23T10:28:53Z</dcterms:modified>
</cp:coreProperties>
</file>