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259" r:id="rId2"/>
    <p:sldId id="264" r:id="rId3"/>
    <p:sldId id="367" r:id="rId4"/>
    <p:sldId id="353" r:id="rId5"/>
    <p:sldId id="359" r:id="rId6"/>
    <p:sldId id="336" r:id="rId7"/>
    <p:sldId id="265" r:id="rId8"/>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302" y="-102"/>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7</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7"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2017 TNC17</a:t>
            </a:r>
          </a:p>
          <a:p>
            <a:pPr eaLnBrk="1" hangingPunct="1"/>
            <a:r>
              <a:rPr lang="en-US" altLang="ja-JP" dirty="0" smtClean="0"/>
              <a:t>Linz</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a:latin typeface="+mn-lt"/>
                <a:ea typeface="+mn-ea"/>
              </a:rPr>
              <a:t>2</a:t>
            </a:r>
            <a:r>
              <a:rPr lang="en-US" altLang="ja-JP" sz="2000" kern="0" dirty="0" smtClean="0">
                <a:latin typeface="+mn-lt"/>
                <a:ea typeface="+mn-ea"/>
              </a:rPr>
              <a:t>9 May 2017</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Draft Agenda</a:t>
            </a:r>
            <a:endParaRPr lang="en-GB" dirty="0"/>
          </a:p>
        </p:txBody>
      </p:sp>
      <p:sp>
        <p:nvSpPr>
          <p:cNvPr id="3" name="Content Placeholder 2"/>
          <p:cNvSpPr>
            <a:spLocks noGrp="1"/>
          </p:cNvSpPr>
          <p:nvPr>
            <p:ph idx="1"/>
          </p:nvPr>
        </p:nvSpPr>
        <p:spPr/>
        <p:txBody>
          <a:bodyPr/>
          <a:lstStyle/>
          <a:p>
            <a:pPr>
              <a:spcBef>
                <a:spcPts val="1200"/>
              </a:spcBef>
              <a:buFont typeface="+mj-lt"/>
              <a:buAutoNum type="arabicPeriod"/>
            </a:pPr>
            <a:r>
              <a:rPr lang="en-GB" sz="2000" dirty="0" smtClean="0"/>
              <a:t>Update </a:t>
            </a:r>
            <a:r>
              <a:rPr lang="en-GB" sz="2000" dirty="0"/>
              <a:t>of NSI doc status with Guy Roberts and OGF area director Richard </a:t>
            </a:r>
            <a:r>
              <a:rPr lang="en-GB" sz="2000" dirty="0" smtClean="0"/>
              <a:t>Hughes-Jones</a:t>
            </a:r>
            <a:r>
              <a:rPr lang="en-GB" sz="2000" dirty="0"/>
              <a:t>. (15 minutes)</a:t>
            </a:r>
          </a:p>
          <a:p>
            <a:pPr>
              <a:spcBef>
                <a:spcPts val="1200"/>
              </a:spcBef>
              <a:buFont typeface="+mj-lt"/>
              <a:buAutoNum type="arabicPeriod"/>
            </a:pPr>
            <a:r>
              <a:rPr lang="en-GB" sz="2000" dirty="0" smtClean="0"/>
              <a:t>Group </a:t>
            </a:r>
            <a:r>
              <a:rPr lang="en-GB" sz="2000" dirty="0"/>
              <a:t>discussion: </a:t>
            </a:r>
          </a:p>
          <a:p>
            <a:pPr lvl="1">
              <a:spcBef>
                <a:spcPts val="1200"/>
              </a:spcBef>
              <a:buFont typeface="+mj-lt"/>
              <a:buAutoNum type="arabicPeriod"/>
            </a:pPr>
            <a:r>
              <a:rPr lang="en-GB" sz="1600" dirty="0"/>
              <a:t>NSI update to support on-demand services? i.e. turning a service instance on and off rather than time based reservation/calendaring.</a:t>
            </a:r>
          </a:p>
          <a:p>
            <a:pPr lvl="1">
              <a:spcBef>
                <a:spcPts val="1200"/>
              </a:spcBef>
              <a:buFont typeface="+mj-lt"/>
              <a:buAutoNum type="arabicPeriod"/>
            </a:pPr>
            <a:r>
              <a:rPr lang="en-GB" sz="1600" dirty="0" smtClean="0"/>
              <a:t>NSI </a:t>
            </a:r>
            <a:r>
              <a:rPr lang="en-GB" sz="1600" dirty="0"/>
              <a:t>usage experience and use cases… How is NSI being used? What use cases are there in the community?</a:t>
            </a:r>
          </a:p>
          <a:p>
            <a:pPr lvl="1">
              <a:spcBef>
                <a:spcPts val="1200"/>
              </a:spcBef>
              <a:buFont typeface="+mj-lt"/>
              <a:buAutoNum type="arabicPeriod"/>
            </a:pPr>
            <a:r>
              <a:rPr lang="en-GB" sz="1600" dirty="0" smtClean="0"/>
              <a:t>Is </a:t>
            </a:r>
            <a:r>
              <a:rPr lang="en-GB" sz="1600" dirty="0"/>
              <a:t>there a need to create a simplified REST version of NSI… any interest? </a:t>
            </a:r>
            <a:endParaRPr lang="en-GB" sz="1600" dirty="0" smtClean="0"/>
          </a:p>
          <a:p>
            <a:pPr lvl="1">
              <a:spcBef>
                <a:spcPts val="1200"/>
              </a:spcBef>
              <a:buFont typeface="+mj-lt"/>
              <a:buAutoNum type="arabicPeriod"/>
            </a:pPr>
            <a:r>
              <a:rPr lang="en-GB" sz="1600" dirty="0" smtClean="0"/>
              <a:t>Multipoint and other use cases?</a:t>
            </a:r>
            <a:endParaRPr lang="en-GB" sz="1600" dirty="0"/>
          </a:p>
          <a:p>
            <a:pPr>
              <a:spcBef>
                <a:spcPts val="1200"/>
              </a:spcBef>
              <a:buFont typeface="+mj-lt"/>
              <a:buAutoNum type="arabicPeriod"/>
            </a:pPr>
            <a:r>
              <a:rPr lang="en-GB" sz="2000" dirty="0" smtClean="0"/>
              <a:t>NSI </a:t>
            </a:r>
            <a:r>
              <a:rPr lang="en-GB" sz="2000" dirty="0"/>
              <a:t>Topology, John MacAuley remote.  (15 minutes)</a:t>
            </a:r>
          </a:p>
          <a:p>
            <a:pPr>
              <a:spcBef>
                <a:spcPts val="1200"/>
              </a:spcBef>
              <a:buFont typeface="+mj-lt"/>
              <a:buAutoNum type="arabicPeriod"/>
            </a:pPr>
            <a:r>
              <a:rPr lang="en-GB" sz="2000" dirty="0" smtClean="0"/>
              <a:t>Potential </a:t>
            </a:r>
            <a:r>
              <a:rPr lang="en-GB" sz="2000" dirty="0"/>
              <a:t>wrap-up </a:t>
            </a:r>
            <a:r>
              <a:rPr lang="en-GB" sz="2000"/>
              <a:t>of </a:t>
            </a:r>
            <a:r>
              <a:rPr lang="en-GB" sz="2000" smtClean="0"/>
              <a:t>v2.1 </a:t>
            </a:r>
            <a:r>
              <a:rPr lang="en-GB" sz="2000" dirty="0"/>
              <a:t>working group and next steps</a:t>
            </a:r>
            <a:r>
              <a:rPr lang="en-GB" sz="2000" dirty="0" smtClean="0"/>
              <a:t>.</a:t>
            </a:r>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3</a:t>
            </a:fld>
            <a:endParaRPr lang="en-US" altLang="ja-JP"/>
          </a:p>
        </p:txBody>
      </p:sp>
    </p:spTree>
    <p:extLst>
      <p:ext uri="{BB962C8B-B14F-4D97-AF65-F5344CB8AC3E}">
        <p14:creationId xmlns:p14="http://schemas.microsoft.com/office/powerpoint/2010/main" val="109068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13315" name="Content Placeholder 2"/>
          <p:cNvSpPr txBox="1">
            <a:spLocks/>
          </p:cNvSpPr>
          <p:nvPr/>
        </p:nvSpPr>
        <p:spPr bwMode="auto">
          <a:xfrm>
            <a:off x="827584" y="1772816"/>
            <a:ext cx="5472608" cy="3960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b="1" dirty="0"/>
              <a:t>NSI dinner</a:t>
            </a:r>
          </a:p>
          <a:p>
            <a:pPr marL="0" indent="0">
              <a:spcBef>
                <a:spcPts val="600"/>
              </a:spcBef>
              <a:buClrTx/>
              <a:buNone/>
            </a:pPr>
            <a:r>
              <a:rPr lang="en-GB" altLang="en-US" sz="2000" dirty="0"/>
              <a:t>Time: </a:t>
            </a:r>
            <a:r>
              <a:rPr lang="en-GB" altLang="en-US" sz="2000" dirty="0" err="1" smtClean="0"/>
              <a:t>tba</a:t>
            </a:r>
            <a:endParaRPr lang="en-GB" altLang="en-US" sz="2000" dirty="0"/>
          </a:p>
          <a:p>
            <a:pPr marL="0" indent="0">
              <a:spcBef>
                <a:spcPts val="600"/>
              </a:spcBef>
              <a:buClrTx/>
              <a:buNone/>
            </a:pPr>
            <a:r>
              <a:rPr lang="en-GB" altLang="en-US" sz="2000" dirty="0" smtClean="0"/>
              <a:t>Location</a:t>
            </a:r>
            <a:r>
              <a:rPr lang="en-GB" altLang="en-US" sz="2000" dirty="0"/>
              <a:t>:  </a:t>
            </a:r>
            <a:r>
              <a:rPr lang="en-GB" altLang="en-US" sz="2000" dirty="0" err="1" smtClean="0"/>
              <a:t>tba</a:t>
            </a:r>
            <a:endParaRPr lang="en-GB" altLang="en-US" sz="2000" dirty="0" smtClean="0"/>
          </a:p>
          <a:p>
            <a:pPr marL="0" indent="0">
              <a:spcBef>
                <a:spcPts val="600"/>
              </a:spcBef>
              <a:buClrTx/>
              <a:buNone/>
            </a:pPr>
            <a:endParaRPr lang="en-GB" altLang="en-US" sz="2000" dirty="0"/>
          </a:p>
          <a:p>
            <a:pPr marL="0" indent="0">
              <a:spcBef>
                <a:spcPts val="600"/>
              </a:spcBef>
              <a:buClrTx/>
              <a:buNone/>
            </a:pPr>
            <a:r>
              <a:rPr lang="en-GB" altLang="en-US" sz="2000" b="1" dirty="0" smtClean="0"/>
              <a:t>Conference opening reception</a:t>
            </a:r>
          </a:p>
          <a:p>
            <a:pPr marL="0" indent="0">
              <a:spcBef>
                <a:spcPts val="600"/>
              </a:spcBef>
              <a:buClrTx/>
              <a:buNone/>
            </a:pPr>
            <a:r>
              <a:rPr lang="en-GB" altLang="en-US" sz="2000" dirty="0" smtClean="0"/>
              <a:t>Time: </a:t>
            </a:r>
            <a:r>
              <a:rPr lang="en-GB" sz="2000" dirty="0" smtClean="0"/>
              <a:t>Tuesday </a:t>
            </a:r>
            <a:r>
              <a:rPr lang="en-GB" sz="2000" dirty="0"/>
              <a:t>20:00-23:00</a:t>
            </a:r>
            <a:endParaRPr lang="en-GB" altLang="en-US" sz="2000" dirty="0" smtClean="0"/>
          </a:p>
          <a:p>
            <a:pPr marL="0" indent="0">
              <a:spcBef>
                <a:spcPts val="600"/>
              </a:spcBef>
              <a:buClrTx/>
              <a:buNone/>
            </a:pPr>
            <a:r>
              <a:rPr lang="en-GB" altLang="en-US" sz="2000" dirty="0" smtClean="0"/>
              <a:t>Location:  </a:t>
            </a:r>
            <a:r>
              <a:rPr lang="en-GB" sz="2000" dirty="0"/>
              <a:t>boat MS </a:t>
            </a:r>
            <a:r>
              <a:rPr lang="en-GB" sz="2000" dirty="0" err="1"/>
              <a:t>Stadt</a:t>
            </a:r>
            <a:r>
              <a:rPr lang="en-GB" sz="2000" dirty="0"/>
              <a:t> Linz</a:t>
            </a:r>
            <a:endParaRPr lang="en-GB" sz="2000" dirty="0" smtClean="0"/>
          </a:p>
          <a:p>
            <a:pPr marL="0" indent="0">
              <a:spcBef>
                <a:spcPts val="600"/>
              </a:spcBef>
              <a:buClrTx/>
              <a:buNone/>
            </a:pPr>
            <a:r>
              <a:rPr lang="en-GB" altLang="en-US" sz="2000" dirty="0"/>
              <a:t>https://tnc17.geant.org/core/event/42</a:t>
            </a:r>
          </a:p>
          <a:p>
            <a:pPr marL="0" indent="0">
              <a:spcBef>
                <a:spcPts val="600"/>
              </a:spcBef>
              <a:buClrTx/>
              <a:buNone/>
            </a:pPr>
            <a:endParaRPr lang="en-GB" altLang="en-US" sz="2000" dirty="0" smtClean="0"/>
          </a:p>
          <a:p>
            <a:pPr marL="0" indent="0">
              <a:spcBef>
                <a:spcPts val="600"/>
              </a:spcBef>
              <a:buClrTx/>
              <a:buNone/>
            </a:pP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Dinners</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redmine.ogf.org/dmsf/nsi-wg?folder_id=6617</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Technical </a:t>
            </a:r>
            <a:r>
              <a:rPr lang="en-GB" kern="0" dirty="0">
                <a:latin typeface="Arial" charset="0"/>
              </a:rPr>
              <a:t>Working Group Meeting - Spring </a:t>
            </a:r>
            <a:r>
              <a:rPr lang="en-GB" kern="0" dirty="0" smtClean="0">
                <a:latin typeface="Arial" charset="0"/>
              </a:rPr>
              <a:t>2016?</a:t>
            </a: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Location not announces.. Likely to be in the US in March</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2008-2017</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9911</TotalTime>
  <Words>668</Words>
  <Application>Microsoft Office PowerPoint</Application>
  <PresentationFormat>On-screen Show (4:3)</PresentationFormat>
  <Paragraphs>134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Times</vt:lpstr>
      <vt:lpstr>Verdana</vt:lpstr>
      <vt:lpstr>OGF PowerPoint Template v1.5</vt:lpstr>
      <vt:lpstr>Network Services Interface</vt:lpstr>
      <vt:lpstr>OGF IPR Policies Apply</vt:lpstr>
      <vt:lpstr>Draft Agenda</vt:lpstr>
      <vt:lpstr>PowerPoint Presentation</vt:lpstr>
      <vt:lpstr>PowerPoint Presentation</vt:lpstr>
      <vt:lpstr>PowerPoint Presentation</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595</cp:revision>
  <cp:lastPrinted>2006-08-17T17:55:00Z</cp:lastPrinted>
  <dcterms:created xsi:type="dcterms:W3CDTF">2009-03-03T10:05:42Z</dcterms:created>
  <dcterms:modified xsi:type="dcterms:W3CDTF">2017-05-29T15:05:49Z</dcterms:modified>
</cp:coreProperties>
</file>