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1" r:id="rId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D41"/>
    <a:srgbClr val="1E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D75AA38-F303-40E7-BC1B-27EF7F3EA1D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08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BB29324-6197-432D-8012-7814DDC3146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337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29324-6197-432D-8012-7814DDC31462}" type="slidenum">
              <a:rPr lang="ja-JP" altLang="en-US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502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600" smtClean="0"/>
              <a:t>© 2006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328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C35EA-81E0-49EE-B234-88AA9CE801D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8649E-2F8F-4685-BD03-EEE3BAE89E8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3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95C-7F63-4D40-B7AC-1A58DFFD25E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921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2BFF0-9D8A-4114-A1B6-39993D1A243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2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7DA98-4A43-41E6-BAA4-7256822D24B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75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FC4F3-DA8F-4E91-92FD-123D7051B4A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235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E595A-65B1-4DC0-A5DC-02118E83FAE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800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B8818-15A4-4F17-9B64-F64A2B3DC0D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52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79A17-80B9-49EA-BEA9-E3FB588439A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03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D4928-D48A-4BC3-A825-2B2A9CF83F1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03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EC0110-5FC6-497A-BD14-C505BA76A63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None/>
              <a:defRPr/>
            </a:pPr>
            <a:endParaRPr lang="ja-JP" altLang="en-US" sz="2800" smtClean="0">
              <a:solidFill>
                <a:schemeClr val="bg1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Titelmasterformat durch Klicken bearbeiten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Textmasterformate durch Klicken bearbeiten</a:t>
            </a:r>
          </a:p>
          <a:p>
            <a:pPr lvl="1"/>
            <a:r>
              <a:rPr lang="en-US" altLang="ja-JP" smtClean="0"/>
              <a:t>Zweite Ebene</a:t>
            </a:r>
          </a:p>
          <a:p>
            <a:pPr lvl="2"/>
            <a:r>
              <a:rPr lang="en-US" altLang="ja-JP" smtClean="0"/>
              <a:t>Dritte Ebene</a:t>
            </a:r>
          </a:p>
          <a:p>
            <a:pPr lvl="3"/>
            <a:r>
              <a:rPr lang="en-US" altLang="ja-JP" smtClean="0"/>
              <a:t>Vierte Ebene</a:t>
            </a:r>
          </a:p>
          <a:p>
            <a:pPr lvl="4"/>
            <a:r>
              <a:rPr lang="en-US" altLang="ja-JP" smtClean="0"/>
              <a:t>Fünfte Ebene</a:t>
            </a:r>
          </a:p>
        </p:txBody>
      </p:sp>
      <p:sp>
        <p:nvSpPr>
          <p:cNvPr id="1030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600" smtClean="0"/>
              <a:t>© 2006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NSI roadmap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103241" y="6400800"/>
            <a:ext cx="5334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3B4022-7F1B-44BD-8768-253009C7B642}" type="slidenum">
              <a:rPr lang="ja-JP" altLang="en-US" sz="11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ja-JP" sz="1100" smtClean="0">
              <a:solidFill>
                <a:schemeClr val="bg2"/>
              </a:solidFill>
            </a:endParaRPr>
          </a:p>
        </p:txBody>
      </p:sp>
      <p:grpSp>
        <p:nvGrpSpPr>
          <p:cNvPr id="7" name="Gruppe 40"/>
          <p:cNvGrpSpPr/>
          <p:nvPr/>
        </p:nvGrpSpPr>
        <p:grpSpPr>
          <a:xfrm>
            <a:off x="387695" y="1766354"/>
            <a:ext cx="8596130" cy="4145044"/>
            <a:chOff x="236589" y="2110902"/>
            <a:chExt cx="8596130" cy="2653186"/>
          </a:xfrm>
        </p:grpSpPr>
        <p:sp>
          <p:nvSpPr>
            <p:cNvPr id="8" name="Pentagon 7"/>
            <p:cNvSpPr/>
            <p:nvPr/>
          </p:nvSpPr>
          <p:spPr>
            <a:xfrm>
              <a:off x="243196" y="2110902"/>
              <a:ext cx="8589523" cy="2653186"/>
            </a:xfrm>
            <a:prstGeom prst="homePlate">
              <a:avLst>
                <a:gd name="adj" fmla="val 31841"/>
              </a:avLst>
            </a:prstGeom>
            <a:gradFill rotWithShape="1">
              <a:gsLst>
                <a:gs pos="0">
                  <a:srgbClr val="E6E6E6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kern="0">
                <a:solidFill>
                  <a:srgbClr val="FFFFFF"/>
                </a:solidFill>
                <a:latin typeface="Arial Narrow" pitchFamily="-97" charset="0"/>
              </a:endParaRPr>
            </a:p>
          </p:txBody>
        </p:sp>
        <p:sp>
          <p:nvSpPr>
            <p:cNvPr id="9" name="Rektangel 13"/>
            <p:cNvSpPr/>
            <p:nvPr/>
          </p:nvSpPr>
          <p:spPr>
            <a:xfrm>
              <a:off x="236589" y="2122557"/>
              <a:ext cx="7749820" cy="357997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a-DK" ker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endParaRPr>
            </a:p>
          </p:txBody>
        </p:sp>
        <p:grpSp>
          <p:nvGrpSpPr>
            <p:cNvPr id="10" name="Gruppe 28"/>
            <p:cNvGrpSpPr/>
            <p:nvPr/>
          </p:nvGrpSpPr>
          <p:grpSpPr>
            <a:xfrm>
              <a:off x="872248" y="2130354"/>
              <a:ext cx="7114162" cy="2633734"/>
              <a:chOff x="872248" y="2130354"/>
              <a:chExt cx="7114162" cy="2422187"/>
            </a:xfrm>
          </p:grpSpPr>
          <p:cxnSp>
            <p:nvCxnSpPr>
              <p:cNvPr id="11" name="Lige forbindelse 15"/>
              <p:cNvCxnSpPr/>
              <p:nvPr/>
            </p:nvCxnSpPr>
            <p:spPr>
              <a:xfrm rot="5400000">
                <a:off x="310991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7"/>
              <p:cNvCxnSpPr/>
              <p:nvPr/>
            </p:nvCxnSpPr>
            <p:spPr>
              <a:xfrm rot="5400000">
                <a:off x="-33398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Lige forbindelse 18"/>
              <p:cNvCxnSpPr/>
              <p:nvPr/>
            </p:nvCxnSpPr>
            <p:spPr>
              <a:xfrm rot="5400000">
                <a:off x="1600937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Lige forbindelse 19"/>
              <p:cNvCxnSpPr/>
              <p:nvPr/>
            </p:nvCxnSpPr>
            <p:spPr>
              <a:xfrm rot="5400000">
                <a:off x="955964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Lige forbindelse 20"/>
              <p:cNvCxnSpPr/>
              <p:nvPr/>
            </p:nvCxnSpPr>
            <p:spPr>
              <a:xfrm rot="5400000">
                <a:off x="2890883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Lige forbindelse 21"/>
              <p:cNvCxnSpPr/>
              <p:nvPr/>
            </p:nvCxnSpPr>
            <p:spPr>
              <a:xfrm rot="5400000">
                <a:off x="2245910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Lige forbindelse 22"/>
              <p:cNvCxnSpPr/>
              <p:nvPr/>
            </p:nvCxnSpPr>
            <p:spPr>
              <a:xfrm rot="5400000">
                <a:off x="4180829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Lige forbindelse 23"/>
              <p:cNvCxnSpPr/>
              <p:nvPr/>
            </p:nvCxnSpPr>
            <p:spPr>
              <a:xfrm rot="5400000">
                <a:off x="3535856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Lige forbindelse 24"/>
              <p:cNvCxnSpPr/>
              <p:nvPr/>
            </p:nvCxnSpPr>
            <p:spPr>
              <a:xfrm rot="5400000">
                <a:off x="5470775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25"/>
              <p:cNvCxnSpPr/>
              <p:nvPr/>
            </p:nvCxnSpPr>
            <p:spPr>
              <a:xfrm rot="5400000">
                <a:off x="482580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Lige forbindelse 26"/>
              <p:cNvCxnSpPr/>
              <p:nvPr/>
            </p:nvCxnSpPr>
            <p:spPr>
              <a:xfrm rot="5400000">
                <a:off x="677045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Lige forbindelse 27"/>
              <p:cNvCxnSpPr/>
              <p:nvPr/>
            </p:nvCxnSpPr>
            <p:spPr>
              <a:xfrm rot="5400000">
                <a:off x="6115748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kstboks 43"/>
          <p:cNvSpPr txBox="1"/>
          <p:nvPr/>
        </p:nvSpPr>
        <p:spPr>
          <a:xfrm>
            <a:off x="1143078" y="177593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Dec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37" name="Tekstboks 49"/>
          <p:cNvSpPr txBox="1"/>
          <p:nvPr/>
        </p:nvSpPr>
        <p:spPr>
          <a:xfrm>
            <a:off x="3698038" y="1788498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April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38" name="Tekstboks 50"/>
          <p:cNvSpPr txBox="1"/>
          <p:nvPr/>
        </p:nvSpPr>
        <p:spPr>
          <a:xfrm>
            <a:off x="2997329" y="1795553"/>
            <a:ext cx="65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March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1" name="Tekstboks 53"/>
          <p:cNvSpPr txBox="1"/>
          <p:nvPr/>
        </p:nvSpPr>
        <p:spPr>
          <a:xfrm>
            <a:off x="4374761" y="1797288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May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2" name="Tekstboks 54"/>
          <p:cNvSpPr txBox="1"/>
          <p:nvPr/>
        </p:nvSpPr>
        <p:spPr>
          <a:xfrm>
            <a:off x="489434" y="1775930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Nov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45" name="Pentagon 44"/>
          <p:cNvSpPr/>
          <p:nvPr/>
        </p:nvSpPr>
        <p:spPr>
          <a:xfrm>
            <a:off x="387695" y="5965560"/>
            <a:ext cx="8070505" cy="2219701"/>
          </a:xfrm>
          <a:prstGeom prst="homePlate">
            <a:avLst>
              <a:gd name="adj" fmla="val 31841"/>
            </a:avLst>
          </a:prstGeom>
          <a:gradFill flip="none" rotWithShape="1">
            <a:gsLst>
              <a:gs pos="0">
                <a:srgbClr val="020000">
                  <a:alpha val="11000"/>
                </a:srgbClr>
              </a:gs>
              <a:gs pos="60000">
                <a:srgbClr val="FFFFFF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 kern="0" noProof="1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90878" y="2372412"/>
            <a:ext cx="648179" cy="324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52" name="Tekstboks 33"/>
          <p:cNvSpPr txBox="1"/>
          <p:nvPr/>
        </p:nvSpPr>
        <p:spPr>
          <a:xfrm>
            <a:off x="52163" y="241596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CS v2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4073" y="4853772"/>
            <a:ext cx="644313" cy="3034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64" name="Tekstboks 33"/>
          <p:cNvSpPr txBox="1"/>
          <p:nvPr/>
        </p:nvSpPr>
        <p:spPr>
          <a:xfrm>
            <a:off x="30267" y="4892555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Topo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07309" y="4362748"/>
            <a:ext cx="631748" cy="3015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73" name="Tekstboks 33"/>
          <p:cNvSpPr txBox="1"/>
          <p:nvPr/>
        </p:nvSpPr>
        <p:spPr>
          <a:xfrm>
            <a:off x="53503" y="4399614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AAI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84804" y="2823867"/>
            <a:ext cx="649235" cy="2997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82" name="Tekstboks 33"/>
          <p:cNvSpPr txBox="1"/>
          <p:nvPr/>
        </p:nvSpPr>
        <p:spPr>
          <a:xfrm>
            <a:off x="30998" y="2850352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Framew.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95" name="Flowchart: Decision 94"/>
          <p:cNvSpPr/>
          <p:nvPr/>
        </p:nvSpPr>
        <p:spPr bwMode="auto">
          <a:xfrm>
            <a:off x="6385541" y="6020953"/>
            <a:ext cx="288032" cy="28803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6" name="Tekstboks 33"/>
          <p:cNvSpPr txBox="1"/>
          <p:nvPr/>
        </p:nvSpPr>
        <p:spPr>
          <a:xfrm>
            <a:off x="6753789" y="6049146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Published</a:t>
            </a:r>
            <a:endParaRPr lang="da-DK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Flowchart: Decision 96"/>
          <p:cNvSpPr/>
          <p:nvPr/>
        </p:nvSpPr>
        <p:spPr bwMode="auto">
          <a:xfrm>
            <a:off x="563717" y="6032885"/>
            <a:ext cx="288032" cy="2880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Tekstboks 33"/>
          <p:cNvSpPr txBox="1"/>
          <p:nvPr/>
        </p:nvSpPr>
        <p:spPr>
          <a:xfrm>
            <a:off x="970954" y="6040002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Begin public comment period</a:t>
            </a:r>
            <a:endParaRPr lang="da-DK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91457" y="5390721"/>
            <a:ext cx="636052" cy="3053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06" name="Tekstboks 33"/>
          <p:cNvSpPr txBox="1"/>
          <p:nvPr/>
        </p:nvSpPr>
        <p:spPr>
          <a:xfrm>
            <a:off x="35496" y="5426389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NSI dist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7" name="Pentagon 106"/>
          <p:cNvSpPr/>
          <p:nvPr/>
        </p:nvSpPr>
        <p:spPr>
          <a:xfrm>
            <a:off x="763878" y="5384953"/>
            <a:ext cx="2234887" cy="31867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08" name="Tekstboks 35"/>
          <p:cNvSpPr txBox="1"/>
          <p:nvPr/>
        </p:nvSpPr>
        <p:spPr>
          <a:xfrm>
            <a:off x="952131" y="5383975"/>
            <a:ext cx="209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Agree NSI </a:t>
            </a:r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Topo Distritubtion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7" name="Pentagon 116"/>
          <p:cNvSpPr/>
          <p:nvPr/>
        </p:nvSpPr>
        <p:spPr>
          <a:xfrm>
            <a:off x="1902585" y="3289722"/>
            <a:ext cx="685805" cy="351519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18" name="Tekstboks 33"/>
          <p:cNvSpPr txBox="1"/>
          <p:nvPr/>
        </p:nvSpPr>
        <p:spPr>
          <a:xfrm>
            <a:off x="1919962" y="3315298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Com.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1" name="Pentagon 120"/>
          <p:cNvSpPr/>
          <p:nvPr/>
        </p:nvSpPr>
        <p:spPr>
          <a:xfrm>
            <a:off x="757021" y="3280152"/>
            <a:ext cx="956581" cy="354936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2" name="Tekstboks 35"/>
          <p:cNvSpPr txBox="1"/>
          <p:nvPr/>
        </p:nvSpPr>
        <p:spPr>
          <a:xfrm>
            <a:off x="780389" y="3306207"/>
            <a:ext cx="102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Document.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3" name="Flowchart: Decision 122"/>
          <p:cNvSpPr/>
          <p:nvPr/>
        </p:nvSpPr>
        <p:spPr bwMode="auto">
          <a:xfrm>
            <a:off x="1665115" y="3325823"/>
            <a:ext cx="288032" cy="28720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4" name="Flowchart: Decision 123"/>
          <p:cNvSpPr/>
          <p:nvPr/>
        </p:nvSpPr>
        <p:spPr bwMode="auto">
          <a:xfrm>
            <a:off x="2599791" y="3324567"/>
            <a:ext cx="288032" cy="27186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25" name="Pentagon 124"/>
          <p:cNvSpPr/>
          <p:nvPr/>
        </p:nvSpPr>
        <p:spPr>
          <a:xfrm>
            <a:off x="3963311" y="5382381"/>
            <a:ext cx="1437580" cy="315861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6" name="Tekstboks 33"/>
          <p:cNvSpPr txBox="1"/>
          <p:nvPr/>
        </p:nvSpPr>
        <p:spPr>
          <a:xfrm>
            <a:off x="4214663" y="5429536"/>
            <a:ext cx="952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Comments</a:t>
            </a:r>
          </a:p>
        </p:txBody>
      </p:sp>
      <p:sp>
        <p:nvSpPr>
          <p:cNvPr id="127" name="Pentagon 126"/>
          <p:cNvSpPr/>
          <p:nvPr/>
        </p:nvSpPr>
        <p:spPr>
          <a:xfrm>
            <a:off x="5400536" y="5387005"/>
            <a:ext cx="504910" cy="300384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8" name="Tekstboks 35"/>
          <p:cNvSpPr txBox="1"/>
          <p:nvPr/>
        </p:nvSpPr>
        <p:spPr>
          <a:xfrm>
            <a:off x="5419409" y="5407586"/>
            <a:ext cx="525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edit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29" name="Pentagon 128"/>
          <p:cNvSpPr/>
          <p:nvPr/>
        </p:nvSpPr>
        <p:spPr>
          <a:xfrm>
            <a:off x="3056640" y="5382381"/>
            <a:ext cx="825059" cy="335531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0" name="Tekstboks 35"/>
          <p:cNvSpPr txBox="1"/>
          <p:nvPr/>
        </p:nvSpPr>
        <p:spPr>
          <a:xfrm>
            <a:off x="3260925" y="5440135"/>
            <a:ext cx="72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1" name="Flowchart: Decision 130"/>
          <p:cNvSpPr/>
          <p:nvPr/>
        </p:nvSpPr>
        <p:spPr bwMode="auto">
          <a:xfrm>
            <a:off x="3853230" y="5413103"/>
            <a:ext cx="316835" cy="28720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32" name="Flowchart: Decision 131"/>
          <p:cNvSpPr/>
          <p:nvPr/>
        </p:nvSpPr>
        <p:spPr bwMode="auto">
          <a:xfrm>
            <a:off x="5827027" y="5415055"/>
            <a:ext cx="316835" cy="27186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94" name="Tekstboks 51"/>
          <p:cNvSpPr txBox="1"/>
          <p:nvPr/>
        </p:nvSpPr>
        <p:spPr>
          <a:xfrm>
            <a:off x="2408370" y="1783105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Feb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1" name="Tekstboks 52"/>
          <p:cNvSpPr txBox="1"/>
          <p:nvPr/>
        </p:nvSpPr>
        <p:spPr>
          <a:xfrm>
            <a:off x="1764454" y="178310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Jan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04" name="Tekstboks 32"/>
          <p:cNvSpPr txBox="1"/>
          <p:nvPr/>
        </p:nvSpPr>
        <p:spPr>
          <a:xfrm>
            <a:off x="1658899" y="1132559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4000" b="1" dirty="0" smtClean="0">
                <a:gradFill flip="none" rotWithShape="1">
                  <a:gsLst>
                    <a:gs pos="0">
                      <a:srgbClr val="002060"/>
                    </a:gs>
                    <a:gs pos="50000">
                      <a:srgbClr val="0070C0"/>
                    </a:gs>
                  </a:gsLst>
                  <a:lin ang="13500000" scaled="1"/>
                  <a:tileRect/>
                </a:gradFill>
              </a:rPr>
              <a:t>2015</a:t>
            </a:r>
            <a:endParaRPr lang="da-DK" sz="4000" b="1" dirty="0">
              <a:gradFill flip="none" rotWithShape="1">
                <a:gsLst>
                  <a:gs pos="0">
                    <a:srgbClr val="002060"/>
                  </a:gs>
                  <a:gs pos="50000">
                    <a:srgbClr val="0070C0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111" name="Isosceles Triangle 110"/>
          <p:cNvSpPr/>
          <p:nvPr/>
        </p:nvSpPr>
        <p:spPr bwMode="auto">
          <a:xfrm>
            <a:off x="2903706" y="5661009"/>
            <a:ext cx="152400" cy="152400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2" name="Isosceles Triangle 111"/>
          <p:cNvSpPr/>
          <p:nvPr/>
        </p:nvSpPr>
        <p:spPr bwMode="auto">
          <a:xfrm>
            <a:off x="3756069" y="6079899"/>
            <a:ext cx="152400" cy="152400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3" name="Tekstboks 33"/>
          <p:cNvSpPr txBox="1"/>
          <p:nvPr/>
        </p:nvSpPr>
        <p:spPr>
          <a:xfrm>
            <a:off x="4022620" y="6043938"/>
            <a:ext cx="189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Candidate proposals due</a:t>
            </a:r>
            <a:endParaRPr lang="da-DK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84804" y="3844397"/>
            <a:ext cx="649235" cy="3298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1" name="Tekstboks 33"/>
          <p:cNvSpPr txBox="1"/>
          <p:nvPr/>
        </p:nvSpPr>
        <p:spPr>
          <a:xfrm>
            <a:off x="44713" y="3888547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NSA </a:t>
            </a:r>
            <a:r>
              <a:rPr 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</a:t>
            </a:r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isc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98577" y="3283009"/>
            <a:ext cx="648179" cy="3248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16" name="Tekstboks 33"/>
          <p:cNvSpPr txBox="1"/>
          <p:nvPr/>
        </p:nvSpPr>
        <p:spPr>
          <a:xfrm>
            <a:off x="59862" y="3326560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PF&amp;S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66" name="Pentagon 165"/>
          <p:cNvSpPr/>
          <p:nvPr/>
        </p:nvSpPr>
        <p:spPr>
          <a:xfrm>
            <a:off x="760995" y="4361099"/>
            <a:ext cx="2677039" cy="305176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7" name="Tekstboks 35"/>
          <p:cNvSpPr txBox="1"/>
          <p:nvPr/>
        </p:nvSpPr>
        <p:spPr>
          <a:xfrm>
            <a:off x="924398" y="4417059"/>
            <a:ext cx="1289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Agree NSI </a:t>
            </a:r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AAI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68" name="Pentagon 167"/>
          <p:cNvSpPr/>
          <p:nvPr/>
        </p:nvSpPr>
        <p:spPr>
          <a:xfrm>
            <a:off x="4065730" y="4344239"/>
            <a:ext cx="1437580" cy="315861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9" name="Tekstboks 33"/>
          <p:cNvSpPr txBox="1"/>
          <p:nvPr/>
        </p:nvSpPr>
        <p:spPr>
          <a:xfrm>
            <a:off x="4317082" y="4391394"/>
            <a:ext cx="952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Comments</a:t>
            </a:r>
          </a:p>
        </p:txBody>
      </p:sp>
      <p:sp>
        <p:nvSpPr>
          <p:cNvPr id="170" name="Pentagon 169"/>
          <p:cNvSpPr/>
          <p:nvPr/>
        </p:nvSpPr>
        <p:spPr>
          <a:xfrm>
            <a:off x="5502955" y="4348863"/>
            <a:ext cx="504910" cy="300384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71" name="Tekstboks 35"/>
          <p:cNvSpPr txBox="1"/>
          <p:nvPr/>
        </p:nvSpPr>
        <p:spPr>
          <a:xfrm>
            <a:off x="5521828" y="4369444"/>
            <a:ext cx="525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edit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2" name="Pentagon 171"/>
          <p:cNvSpPr/>
          <p:nvPr/>
        </p:nvSpPr>
        <p:spPr>
          <a:xfrm>
            <a:off x="3509415" y="4344240"/>
            <a:ext cx="503306" cy="309404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73" name="Tekstboks 35"/>
          <p:cNvSpPr txBox="1"/>
          <p:nvPr/>
        </p:nvSpPr>
        <p:spPr>
          <a:xfrm>
            <a:off x="3554742" y="4401993"/>
            <a:ext cx="51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4" name="Flowchart: Decision 173"/>
          <p:cNvSpPr/>
          <p:nvPr/>
        </p:nvSpPr>
        <p:spPr bwMode="auto">
          <a:xfrm>
            <a:off x="3955649" y="4374961"/>
            <a:ext cx="316835" cy="28720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5" name="Flowchart: Decision 174"/>
          <p:cNvSpPr/>
          <p:nvPr/>
        </p:nvSpPr>
        <p:spPr bwMode="auto">
          <a:xfrm>
            <a:off x="5929446" y="4376913"/>
            <a:ext cx="316835" cy="27186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76" name="Isosceles Triangle 175"/>
          <p:cNvSpPr/>
          <p:nvPr/>
        </p:nvSpPr>
        <p:spPr bwMode="auto">
          <a:xfrm>
            <a:off x="3428226" y="4642025"/>
            <a:ext cx="152400" cy="152400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7" name="Pentagon 176"/>
          <p:cNvSpPr/>
          <p:nvPr/>
        </p:nvSpPr>
        <p:spPr>
          <a:xfrm>
            <a:off x="754156" y="4859761"/>
            <a:ext cx="1731709" cy="301071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78" name="Tekstboks 35"/>
          <p:cNvSpPr txBox="1"/>
          <p:nvPr/>
        </p:nvSpPr>
        <p:spPr>
          <a:xfrm>
            <a:off x="837507" y="4901468"/>
            <a:ext cx="1717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Agree </a:t>
            </a:r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NSI Topology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9" name="Pentagon 178"/>
          <p:cNvSpPr/>
          <p:nvPr/>
        </p:nvSpPr>
        <p:spPr>
          <a:xfrm>
            <a:off x="3499433" y="4842902"/>
            <a:ext cx="1437580" cy="315861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80" name="Tekstboks 33"/>
          <p:cNvSpPr txBox="1"/>
          <p:nvPr/>
        </p:nvSpPr>
        <p:spPr>
          <a:xfrm>
            <a:off x="3750785" y="4890057"/>
            <a:ext cx="952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Comments</a:t>
            </a:r>
          </a:p>
        </p:txBody>
      </p:sp>
      <p:sp>
        <p:nvSpPr>
          <p:cNvPr id="181" name="Pentagon 180"/>
          <p:cNvSpPr/>
          <p:nvPr/>
        </p:nvSpPr>
        <p:spPr>
          <a:xfrm>
            <a:off x="4936658" y="4847526"/>
            <a:ext cx="504910" cy="300384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82" name="Tekstboks 35"/>
          <p:cNvSpPr txBox="1"/>
          <p:nvPr/>
        </p:nvSpPr>
        <p:spPr>
          <a:xfrm>
            <a:off x="4955531" y="4868107"/>
            <a:ext cx="525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edit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83" name="Pentagon 182"/>
          <p:cNvSpPr/>
          <p:nvPr/>
        </p:nvSpPr>
        <p:spPr>
          <a:xfrm>
            <a:off x="2535221" y="4842903"/>
            <a:ext cx="834334" cy="329826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84" name="Tekstboks 35"/>
          <p:cNvSpPr txBox="1"/>
          <p:nvPr/>
        </p:nvSpPr>
        <p:spPr>
          <a:xfrm>
            <a:off x="2724861" y="4901196"/>
            <a:ext cx="726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85" name="Flowchart: Decision 184"/>
          <p:cNvSpPr/>
          <p:nvPr/>
        </p:nvSpPr>
        <p:spPr bwMode="auto">
          <a:xfrm>
            <a:off x="3389352" y="4873624"/>
            <a:ext cx="316835" cy="28720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86" name="Flowchart: Decision 185"/>
          <p:cNvSpPr/>
          <p:nvPr/>
        </p:nvSpPr>
        <p:spPr bwMode="auto">
          <a:xfrm>
            <a:off x="5363149" y="4875576"/>
            <a:ext cx="316835" cy="27186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87" name="Isosceles Triangle 186"/>
          <p:cNvSpPr/>
          <p:nvPr/>
        </p:nvSpPr>
        <p:spPr bwMode="auto">
          <a:xfrm>
            <a:off x="2545224" y="5118921"/>
            <a:ext cx="152400" cy="152400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0" name="Tekstboks 44"/>
          <p:cNvSpPr txBox="1"/>
          <p:nvPr/>
        </p:nvSpPr>
        <p:spPr>
          <a:xfrm>
            <a:off x="7593226" y="18038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Oct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14" name="Tekstboks 45"/>
          <p:cNvSpPr txBox="1"/>
          <p:nvPr/>
        </p:nvSpPr>
        <p:spPr>
          <a:xfrm>
            <a:off x="6936610" y="18038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Sep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36" name="Tekstboks 46"/>
          <p:cNvSpPr txBox="1"/>
          <p:nvPr/>
        </p:nvSpPr>
        <p:spPr>
          <a:xfrm>
            <a:off x="6286750" y="18038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Aug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37" name="Tekstboks 47"/>
          <p:cNvSpPr txBox="1"/>
          <p:nvPr/>
        </p:nvSpPr>
        <p:spPr>
          <a:xfrm>
            <a:off x="5639862" y="18038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July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38" name="Tekstboks 48"/>
          <p:cNvSpPr txBox="1"/>
          <p:nvPr/>
        </p:nvSpPr>
        <p:spPr>
          <a:xfrm>
            <a:off x="4954874" y="180381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June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52" name="Pentagon 151"/>
          <p:cNvSpPr/>
          <p:nvPr/>
        </p:nvSpPr>
        <p:spPr>
          <a:xfrm>
            <a:off x="1884093" y="3842795"/>
            <a:ext cx="840767" cy="323309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53" name="Tekstboks 33"/>
          <p:cNvSpPr txBox="1"/>
          <p:nvPr/>
        </p:nvSpPr>
        <p:spPr>
          <a:xfrm>
            <a:off x="1901470" y="3868371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Comments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4" name="Pentagon 153"/>
          <p:cNvSpPr/>
          <p:nvPr/>
        </p:nvSpPr>
        <p:spPr>
          <a:xfrm>
            <a:off x="2753314" y="3847791"/>
            <a:ext cx="459009" cy="30038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55" name="Tekstboks 35"/>
          <p:cNvSpPr txBox="1"/>
          <p:nvPr/>
        </p:nvSpPr>
        <p:spPr>
          <a:xfrm>
            <a:off x="2764792" y="3868371"/>
            <a:ext cx="477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edit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6" name="Pentagon 155"/>
          <p:cNvSpPr/>
          <p:nvPr/>
        </p:nvSpPr>
        <p:spPr>
          <a:xfrm>
            <a:off x="738529" y="3833225"/>
            <a:ext cx="956581" cy="338417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 sz="1100" ker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57" name="Tekstboks 35"/>
          <p:cNvSpPr txBox="1"/>
          <p:nvPr/>
        </p:nvSpPr>
        <p:spPr>
          <a:xfrm>
            <a:off x="761897" y="3859280"/>
            <a:ext cx="1028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Document.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8" name="Flowchart: Decision 157"/>
          <p:cNvSpPr/>
          <p:nvPr/>
        </p:nvSpPr>
        <p:spPr bwMode="auto">
          <a:xfrm>
            <a:off x="1646623" y="3878896"/>
            <a:ext cx="288032" cy="287208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59" name="Flowchart: Decision 158"/>
          <p:cNvSpPr/>
          <p:nvPr/>
        </p:nvSpPr>
        <p:spPr bwMode="auto">
          <a:xfrm>
            <a:off x="3238860" y="3862047"/>
            <a:ext cx="288032" cy="271869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1" charset="-128"/>
            </a:endParaRPr>
          </a:p>
        </p:txBody>
      </p:sp>
      <p:sp>
        <p:nvSpPr>
          <p:cNvPr id="160" name="Tekstboks 33"/>
          <p:cNvSpPr txBox="1"/>
          <p:nvPr/>
        </p:nvSpPr>
        <p:spPr>
          <a:xfrm>
            <a:off x="731168" y="2395218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Done, June 2014.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88" name="Tekstboks 33"/>
          <p:cNvSpPr txBox="1"/>
          <p:nvPr/>
        </p:nvSpPr>
        <p:spPr>
          <a:xfrm>
            <a:off x="727255" y="284869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Done, June 2014.</a:t>
            </a:r>
            <a:endParaRPr lang="da-DK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OGF PowerPoint Template v1.5</Template>
  <TotalTime>8622</TotalTime>
  <Words>73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Arial Narrow</vt:lpstr>
      <vt:lpstr>Calibri</vt:lpstr>
      <vt:lpstr>Times</vt:lpstr>
      <vt:lpstr>OGF PowerPoint Template v1.5</vt:lpstr>
      <vt:lpstr>NSI roadmap</vt:lpstr>
    </vt:vector>
  </TitlesOfParts>
  <Company>DANTE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 Roberts</cp:lastModifiedBy>
  <cp:revision>459</cp:revision>
  <cp:lastPrinted>2006-08-17T17:55:00Z</cp:lastPrinted>
  <dcterms:created xsi:type="dcterms:W3CDTF">2014-04-25T21:12:05Z</dcterms:created>
  <dcterms:modified xsi:type="dcterms:W3CDTF">2015-02-09T14:00:43Z</dcterms:modified>
</cp:coreProperties>
</file>