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7"/>
  </p:notesMasterIdLst>
  <p:handoutMasterIdLst>
    <p:handoutMasterId r:id="rId18"/>
  </p:handoutMasterIdLst>
  <p:sldIdLst>
    <p:sldId id="259" r:id="rId2"/>
    <p:sldId id="264" r:id="rId3"/>
    <p:sldId id="337" r:id="rId4"/>
    <p:sldId id="354" r:id="rId5"/>
    <p:sldId id="355" r:id="rId6"/>
    <p:sldId id="342" r:id="rId7"/>
    <p:sldId id="343" r:id="rId8"/>
    <p:sldId id="341" r:id="rId9"/>
    <p:sldId id="356" r:id="rId10"/>
    <p:sldId id="357" r:id="rId11"/>
    <p:sldId id="353" r:id="rId12"/>
    <p:sldId id="336" r:id="rId13"/>
    <p:sldId id="345" r:id="rId14"/>
    <p:sldId id="358" r:id="rId15"/>
    <p:sldId id="265" r:id="rId16"/>
  </p:sldIdLst>
  <p:sldSz cx="9144000" cy="6858000" type="screen4x3"/>
  <p:notesSz cx="6858000" cy="9144000"/>
  <p:defaultTextStyle>
    <a:defPPr>
      <a:defRPr lang="en-GB"/>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AD41"/>
    <a:srgbClr val="1E58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1644" y="108"/>
      </p:cViewPr>
      <p:guideLst>
        <p:guide orient="horz" pos="2160"/>
        <p:guide pos="2880"/>
      </p:guideLst>
    </p:cSldViewPr>
  </p:slideViewPr>
  <p:notesTextViewPr>
    <p:cViewPr>
      <p:scale>
        <a:sx n="3" d="2"/>
        <a:sy n="3" d="2"/>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1200">
                <a:latin typeface="Arial" charset="0"/>
                <a:ea typeface="ＭＳ Ｐゴシック" pitchFamily="1" charset="-128"/>
              </a:defRPr>
            </a:lvl1pPr>
          </a:lstStyle>
          <a:p>
            <a:pPr>
              <a:defRPr/>
            </a:pPr>
            <a:endParaRPr lang="en-US" altLang="ja-JP"/>
          </a:p>
        </p:txBody>
      </p:sp>
      <p:sp>
        <p:nvSpPr>
          <p:cNvPr id="1638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pitchFamily="1" charset="-128"/>
              </a:defRPr>
            </a:lvl1pPr>
          </a:lstStyle>
          <a:p>
            <a:pPr>
              <a:defRPr/>
            </a:pPr>
            <a:endParaRPr lang="en-US" altLang="ja-JP"/>
          </a:p>
        </p:txBody>
      </p:sp>
      <p:sp>
        <p:nvSpPr>
          <p:cNvPr id="1638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a:defRPr sz="1200">
                <a:latin typeface="Arial" charset="0"/>
                <a:ea typeface="ＭＳ Ｐゴシック" pitchFamily="1" charset="-128"/>
              </a:defRPr>
            </a:lvl1pPr>
          </a:lstStyle>
          <a:p>
            <a:pPr>
              <a:defRPr/>
            </a:pPr>
            <a:endParaRPr lang="en-US" altLang="ja-JP"/>
          </a:p>
        </p:txBody>
      </p:sp>
      <p:sp>
        <p:nvSpPr>
          <p:cNvPr id="1638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5F49FCD8-2A59-4336-AB4E-B181AFB43BEF}" type="slidenum">
              <a:rPr lang="ja-JP" altLang="en-US"/>
              <a:pPr>
                <a:defRPr/>
              </a:pPr>
              <a:t>‹#›</a:t>
            </a:fld>
            <a:endParaRPr lang="en-US" altLang="ja-JP"/>
          </a:p>
        </p:txBody>
      </p:sp>
    </p:spTree>
    <p:extLst>
      <p:ext uri="{BB962C8B-B14F-4D97-AF65-F5344CB8AC3E}">
        <p14:creationId xmlns:p14="http://schemas.microsoft.com/office/powerpoint/2010/main" val="26304359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1200">
                <a:latin typeface="Arial" charset="0"/>
                <a:ea typeface="ＭＳ Ｐゴシック" pitchFamily="1" charset="-128"/>
              </a:defRPr>
            </a:lvl1pPr>
          </a:lstStyle>
          <a:p>
            <a:pPr>
              <a:defRPr/>
            </a:pPr>
            <a:endParaRPr lang="en-US" altLang="ja-JP"/>
          </a:p>
        </p:txBody>
      </p:sp>
      <p:sp>
        <p:nvSpPr>
          <p:cNvPr id="5123"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pitchFamily="1" charset="-128"/>
              </a:defRPr>
            </a:lvl1pPr>
          </a:lstStyle>
          <a:p>
            <a:pPr>
              <a:defRPr/>
            </a:pPr>
            <a:endParaRPr lang="en-US" altLang="ja-JP"/>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ja-JP" noProof="0" smtClean="0"/>
              <a:t>Click to edit Master text styles</a:t>
            </a:r>
          </a:p>
          <a:p>
            <a:pPr lvl="1"/>
            <a:r>
              <a:rPr lang="en-US" altLang="ja-JP" noProof="0" smtClean="0"/>
              <a:t>Second level</a:t>
            </a:r>
          </a:p>
          <a:p>
            <a:pPr lvl="2"/>
            <a:r>
              <a:rPr lang="en-US" altLang="ja-JP" noProof="0" smtClean="0"/>
              <a:t>Third level</a:t>
            </a:r>
          </a:p>
          <a:p>
            <a:pPr lvl="3"/>
            <a:r>
              <a:rPr lang="en-US" altLang="ja-JP" noProof="0" smtClean="0"/>
              <a:t>Fourth level</a:t>
            </a:r>
          </a:p>
          <a:p>
            <a:pPr lvl="4"/>
            <a:r>
              <a:rPr lang="en-US" altLang="ja-JP" noProof="0" smtClean="0"/>
              <a:t>Fifth level</a:t>
            </a:r>
          </a:p>
        </p:txBody>
      </p:sp>
      <p:sp>
        <p:nvSpPr>
          <p:cNvPr id="512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a:defRPr sz="1200">
                <a:latin typeface="Arial" charset="0"/>
                <a:ea typeface="ＭＳ Ｐゴシック" pitchFamily="1" charset="-128"/>
              </a:defRPr>
            </a:lvl1pPr>
          </a:lstStyle>
          <a:p>
            <a:pPr>
              <a:defRPr/>
            </a:pPr>
            <a:endParaRPr lang="en-US" altLang="ja-JP"/>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4EA7DF67-5CEC-4D29-AF06-8B018A9D05D3}" type="slidenum">
              <a:rPr lang="ja-JP" altLang="en-US"/>
              <a:pPr>
                <a:defRPr/>
              </a:pPr>
              <a:t>‹#›</a:t>
            </a:fld>
            <a:endParaRPr lang="en-US" altLang="ja-JP"/>
          </a:p>
        </p:txBody>
      </p:sp>
    </p:spTree>
    <p:extLst>
      <p:ext uri="{BB962C8B-B14F-4D97-AF65-F5344CB8AC3E}">
        <p14:creationId xmlns:p14="http://schemas.microsoft.com/office/powerpoint/2010/main" val="30974585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FD264DC3-0B96-4807-8E2F-227CE06905CB}" type="slidenum">
              <a:rPr lang="ja-JP" altLang="en-US" sz="1200" smtClean="0"/>
              <a:pPr/>
              <a:t>2</a:t>
            </a:fld>
            <a:endParaRPr lang="en-US" altLang="ja-JP" sz="1200" smtClean="0"/>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ltLang="ja-JP" smtClean="0">
                <a:latin typeface="Arial" panose="020B0604020202020204" pitchFamily="34" charset="0"/>
                <a:ea typeface="ＭＳ Ｐゴシック" panose="020B0600070205080204" pitchFamily="34" charset="-128"/>
              </a:rPr>
              <a:t>IPR Notices Note Well for OGF meetings</a:t>
            </a:r>
          </a:p>
        </p:txBody>
      </p:sp>
    </p:spTree>
    <p:extLst>
      <p:ext uri="{BB962C8B-B14F-4D97-AF65-F5344CB8AC3E}">
        <p14:creationId xmlns:p14="http://schemas.microsoft.com/office/powerpoint/2010/main" val="31273770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1BB29324-6197-432D-8012-7814DDC31462}" type="slidenum">
              <a:rPr lang="ja-JP" altLang="en-US" smtClean="0"/>
              <a:pPr>
                <a:defRPr/>
              </a:pPr>
              <a:t>14</a:t>
            </a:fld>
            <a:endParaRPr lang="en-US" altLang="ja-JP"/>
          </a:p>
        </p:txBody>
      </p:sp>
    </p:spTree>
    <p:extLst>
      <p:ext uri="{BB962C8B-B14F-4D97-AF65-F5344CB8AC3E}">
        <p14:creationId xmlns:p14="http://schemas.microsoft.com/office/powerpoint/2010/main" val="25075621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4694708-6421-4A99-9CA8-7D23BB57A77E}" type="slidenum">
              <a:rPr lang="ja-JP" altLang="en-US" sz="1200" smtClean="0"/>
              <a:pPr/>
              <a:t>15</a:t>
            </a:fld>
            <a:endParaRPr lang="en-US" altLang="ja-JP" sz="1200" smtClean="0"/>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ltLang="ja-JP" smtClean="0">
                <a:latin typeface="Arial" panose="020B0604020202020204" pitchFamily="34" charset="0"/>
                <a:ea typeface="ＭＳ Ｐゴシック" panose="020B0600070205080204" pitchFamily="34" charset="-128"/>
              </a:rPr>
              <a:t>OGF Full Copyright Notice if necessary</a:t>
            </a:r>
          </a:p>
        </p:txBody>
      </p:sp>
    </p:spTree>
    <p:extLst>
      <p:ext uri="{BB962C8B-B14F-4D97-AF65-F5344CB8AC3E}">
        <p14:creationId xmlns:p14="http://schemas.microsoft.com/office/powerpoint/2010/main" val="35797423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ext Box 14"/>
          <p:cNvSpPr txBox="1">
            <a:spLocks noChangeArrowheads="1"/>
          </p:cNvSpPr>
          <p:nvPr/>
        </p:nvSpPr>
        <p:spPr bwMode="auto">
          <a:xfrm>
            <a:off x="990600" y="6477000"/>
            <a:ext cx="1371600" cy="184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algn="r"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algn="r"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algn="r"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algn="r"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defRPr/>
            </a:pPr>
            <a:r>
              <a:rPr lang="en-US" altLang="ja-JP" sz="600" smtClean="0"/>
              <a:t>© 2006 Open Grid Forum</a:t>
            </a:r>
          </a:p>
        </p:txBody>
      </p:sp>
      <p:sp>
        <p:nvSpPr>
          <p:cNvPr id="7180" name="Rectangle 12"/>
          <p:cNvSpPr>
            <a:spLocks noGrp="1" noChangeArrowheads="1"/>
          </p:cNvSpPr>
          <p:nvPr>
            <p:ph type="ctrTitle" sz="quarter"/>
          </p:nvPr>
        </p:nvSpPr>
        <p:spPr>
          <a:xfrm>
            <a:off x="1447800" y="2743200"/>
            <a:ext cx="7696200" cy="1143000"/>
          </a:xfrm>
        </p:spPr>
        <p:txBody>
          <a:bodyPr/>
          <a:lstStyle>
            <a:lvl1pPr>
              <a:defRPr b="1"/>
            </a:lvl1pPr>
          </a:lstStyle>
          <a:p>
            <a:r>
              <a:rPr lang="en-US" altLang="ja-JP"/>
              <a:t>Titelmasterformat durch Klicken bearbeiten</a:t>
            </a:r>
          </a:p>
        </p:txBody>
      </p:sp>
      <p:sp>
        <p:nvSpPr>
          <p:cNvPr id="7181" name="Rectangle 13"/>
          <p:cNvSpPr>
            <a:spLocks noGrp="1" noChangeArrowheads="1"/>
          </p:cNvSpPr>
          <p:nvPr>
            <p:ph type="subTitle" sz="quarter" idx="1"/>
          </p:nvPr>
        </p:nvSpPr>
        <p:spPr>
          <a:xfrm>
            <a:off x="1524000" y="3657600"/>
            <a:ext cx="7620000" cy="533400"/>
          </a:xfrm>
          <a:solidFill>
            <a:srgbClr val="5DAD41"/>
          </a:solidFill>
        </p:spPr>
        <p:txBody>
          <a:bodyPr/>
          <a:lstStyle>
            <a:lvl1pPr marL="0" indent="0">
              <a:buFont typeface="Times" pitchFamily="18" charset="0"/>
              <a:buNone/>
              <a:defRPr sz="2800">
                <a:solidFill>
                  <a:schemeClr val="bg1"/>
                </a:solidFill>
              </a:defRPr>
            </a:lvl1pPr>
          </a:lstStyle>
          <a:p>
            <a:r>
              <a:rPr lang="en-US" altLang="ja-JP"/>
              <a:t>Formatvorlage des Untertitelmasters durch Klicken bearbeiten</a:t>
            </a:r>
          </a:p>
        </p:txBody>
      </p:sp>
    </p:spTree>
    <p:extLst>
      <p:ext uri="{BB962C8B-B14F-4D97-AF65-F5344CB8AC3E}">
        <p14:creationId xmlns:p14="http://schemas.microsoft.com/office/powerpoint/2010/main" val="2143443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ftr" sz="quarter" idx="10"/>
          </p:nvPr>
        </p:nvSpPr>
        <p:spPr>
          <a:ln/>
        </p:spPr>
        <p:txBody>
          <a:bodyPr/>
          <a:lstStyle>
            <a:lvl1pPr>
              <a:defRPr/>
            </a:lvl1pPr>
          </a:lstStyle>
          <a:p>
            <a:pPr>
              <a:defRPr/>
            </a:pPr>
            <a:fld id="{013D6246-C761-4509-B168-9DDF3A436D9A}" type="slidenum">
              <a:rPr lang="ja-JP" altLang="en-US"/>
              <a:pPr>
                <a:defRPr/>
              </a:pPr>
              <a:t>‹#›</a:t>
            </a:fld>
            <a:endParaRPr lang="en-US" altLang="ja-JP"/>
          </a:p>
        </p:txBody>
      </p:sp>
    </p:spTree>
    <p:extLst>
      <p:ext uri="{BB962C8B-B14F-4D97-AF65-F5344CB8AC3E}">
        <p14:creationId xmlns:p14="http://schemas.microsoft.com/office/powerpoint/2010/main" val="2505688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1943100" cy="54864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85800" y="1524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ftr" sz="quarter" idx="10"/>
          </p:nvPr>
        </p:nvSpPr>
        <p:spPr>
          <a:ln/>
        </p:spPr>
        <p:txBody>
          <a:bodyPr/>
          <a:lstStyle>
            <a:lvl1pPr>
              <a:defRPr/>
            </a:lvl1pPr>
          </a:lstStyle>
          <a:p>
            <a:pPr>
              <a:defRPr/>
            </a:pPr>
            <a:fld id="{3C5AD34D-A9E5-421C-B475-097DFBA911B4}" type="slidenum">
              <a:rPr lang="ja-JP" altLang="en-US"/>
              <a:pPr>
                <a:defRPr/>
              </a:pPr>
              <a:t>‹#›</a:t>
            </a:fld>
            <a:endParaRPr lang="en-US" altLang="ja-JP"/>
          </a:p>
        </p:txBody>
      </p:sp>
    </p:spTree>
    <p:extLst>
      <p:ext uri="{BB962C8B-B14F-4D97-AF65-F5344CB8AC3E}">
        <p14:creationId xmlns:p14="http://schemas.microsoft.com/office/powerpoint/2010/main" val="2734058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ftr" sz="quarter" idx="10"/>
          </p:nvPr>
        </p:nvSpPr>
        <p:spPr>
          <a:ln/>
        </p:spPr>
        <p:txBody>
          <a:bodyPr/>
          <a:lstStyle>
            <a:lvl1pPr>
              <a:defRPr/>
            </a:lvl1pPr>
          </a:lstStyle>
          <a:p>
            <a:pPr>
              <a:defRPr/>
            </a:pPr>
            <a:fld id="{DF3FB36B-1BD4-495E-BD16-8A0CAFCF94FB}" type="slidenum">
              <a:rPr lang="ja-JP" altLang="en-US"/>
              <a:pPr>
                <a:defRPr/>
              </a:pPr>
              <a:t>‹#›</a:t>
            </a:fld>
            <a:endParaRPr lang="en-US" altLang="ja-JP"/>
          </a:p>
        </p:txBody>
      </p:sp>
    </p:spTree>
    <p:extLst>
      <p:ext uri="{BB962C8B-B14F-4D97-AF65-F5344CB8AC3E}">
        <p14:creationId xmlns:p14="http://schemas.microsoft.com/office/powerpoint/2010/main" val="3356167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fld id="{4C3191DE-DF7F-4B83-B535-7A437BC964E6}" type="slidenum">
              <a:rPr lang="ja-JP" altLang="en-US"/>
              <a:pPr>
                <a:defRPr/>
              </a:pPr>
              <a:t>‹#›</a:t>
            </a:fld>
            <a:endParaRPr lang="en-US" altLang="ja-JP"/>
          </a:p>
        </p:txBody>
      </p:sp>
    </p:spTree>
    <p:extLst>
      <p:ext uri="{BB962C8B-B14F-4D97-AF65-F5344CB8AC3E}">
        <p14:creationId xmlns:p14="http://schemas.microsoft.com/office/powerpoint/2010/main" val="334536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85800" y="1524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524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5"/>
          <p:cNvSpPr>
            <a:spLocks noGrp="1" noChangeArrowheads="1"/>
          </p:cNvSpPr>
          <p:nvPr>
            <p:ph type="ftr" sz="quarter" idx="10"/>
          </p:nvPr>
        </p:nvSpPr>
        <p:spPr>
          <a:ln/>
        </p:spPr>
        <p:txBody>
          <a:bodyPr/>
          <a:lstStyle>
            <a:lvl1pPr>
              <a:defRPr/>
            </a:lvl1pPr>
          </a:lstStyle>
          <a:p>
            <a:pPr>
              <a:defRPr/>
            </a:pPr>
            <a:fld id="{6E2F997B-2500-4618-A032-BC42770F3815}" type="slidenum">
              <a:rPr lang="ja-JP" altLang="en-US"/>
              <a:pPr>
                <a:defRPr/>
              </a:pPr>
              <a:t>‹#›</a:t>
            </a:fld>
            <a:endParaRPr lang="en-US" altLang="ja-JP"/>
          </a:p>
        </p:txBody>
      </p:sp>
    </p:spTree>
    <p:extLst>
      <p:ext uri="{BB962C8B-B14F-4D97-AF65-F5344CB8AC3E}">
        <p14:creationId xmlns:p14="http://schemas.microsoft.com/office/powerpoint/2010/main" val="1283991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5"/>
          <p:cNvSpPr>
            <a:spLocks noGrp="1" noChangeArrowheads="1"/>
          </p:cNvSpPr>
          <p:nvPr>
            <p:ph type="ftr" sz="quarter" idx="10"/>
          </p:nvPr>
        </p:nvSpPr>
        <p:spPr>
          <a:ln/>
        </p:spPr>
        <p:txBody>
          <a:bodyPr/>
          <a:lstStyle>
            <a:lvl1pPr>
              <a:defRPr/>
            </a:lvl1pPr>
          </a:lstStyle>
          <a:p>
            <a:pPr>
              <a:defRPr/>
            </a:pPr>
            <a:fld id="{645F22B5-9C04-443A-86A8-BF10C46EB0BC}" type="slidenum">
              <a:rPr lang="ja-JP" altLang="en-US"/>
              <a:pPr>
                <a:defRPr/>
              </a:pPr>
              <a:t>‹#›</a:t>
            </a:fld>
            <a:endParaRPr lang="en-US" altLang="ja-JP"/>
          </a:p>
        </p:txBody>
      </p:sp>
    </p:spTree>
    <p:extLst>
      <p:ext uri="{BB962C8B-B14F-4D97-AF65-F5344CB8AC3E}">
        <p14:creationId xmlns:p14="http://schemas.microsoft.com/office/powerpoint/2010/main" val="966947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5"/>
          <p:cNvSpPr>
            <a:spLocks noGrp="1" noChangeArrowheads="1"/>
          </p:cNvSpPr>
          <p:nvPr>
            <p:ph type="ftr" sz="quarter" idx="10"/>
          </p:nvPr>
        </p:nvSpPr>
        <p:spPr>
          <a:ln/>
        </p:spPr>
        <p:txBody>
          <a:bodyPr/>
          <a:lstStyle>
            <a:lvl1pPr>
              <a:defRPr/>
            </a:lvl1pPr>
          </a:lstStyle>
          <a:p>
            <a:pPr>
              <a:defRPr/>
            </a:pPr>
            <a:fld id="{69F4127C-D5F9-43C1-80B4-F82E1A939334}" type="slidenum">
              <a:rPr lang="ja-JP" altLang="en-US"/>
              <a:pPr>
                <a:defRPr/>
              </a:pPr>
              <a:t>‹#›</a:t>
            </a:fld>
            <a:endParaRPr lang="en-US" altLang="ja-JP"/>
          </a:p>
        </p:txBody>
      </p:sp>
    </p:spTree>
    <p:extLst>
      <p:ext uri="{BB962C8B-B14F-4D97-AF65-F5344CB8AC3E}">
        <p14:creationId xmlns:p14="http://schemas.microsoft.com/office/powerpoint/2010/main" val="3966529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fld id="{752073B5-A19E-4E46-A6D9-24DD8042F29A}" type="slidenum">
              <a:rPr lang="ja-JP" altLang="en-US"/>
              <a:pPr>
                <a:defRPr/>
              </a:pPr>
              <a:t>‹#›</a:t>
            </a:fld>
            <a:endParaRPr lang="en-US" altLang="ja-JP"/>
          </a:p>
        </p:txBody>
      </p:sp>
    </p:spTree>
    <p:extLst>
      <p:ext uri="{BB962C8B-B14F-4D97-AF65-F5344CB8AC3E}">
        <p14:creationId xmlns:p14="http://schemas.microsoft.com/office/powerpoint/2010/main" val="3072208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fld id="{1D8700C3-A505-4093-8518-E67FE7B55868}" type="slidenum">
              <a:rPr lang="ja-JP" altLang="en-US"/>
              <a:pPr>
                <a:defRPr/>
              </a:pPr>
              <a:t>‹#›</a:t>
            </a:fld>
            <a:endParaRPr lang="en-US" altLang="ja-JP"/>
          </a:p>
        </p:txBody>
      </p:sp>
    </p:spTree>
    <p:extLst>
      <p:ext uri="{BB962C8B-B14F-4D97-AF65-F5344CB8AC3E}">
        <p14:creationId xmlns:p14="http://schemas.microsoft.com/office/powerpoint/2010/main" val="2903843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fld id="{E42738C8-ABA2-4046-AB31-1D5AD94504A9}" type="slidenum">
              <a:rPr lang="ja-JP" altLang="en-US"/>
              <a:pPr>
                <a:defRPr/>
              </a:pPr>
              <a:t>‹#›</a:t>
            </a:fld>
            <a:endParaRPr lang="en-US" altLang="ja-JP"/>
          </a:p>
        </p:txBody>
      </p:sp>
    </p:spTree>
    <p:extLst>
      <p:ext uri="{BB962C8B-B14F-4D97-AF65-F5344CB8AC3E}">
        <p14:creationId xmlns:p14="http://schemas.microsoft.com/office/powerpoint/2010/main" val="2082831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9" name="Rectangle 5"/>
          <p:cNvSpPr>
            <a:spLocks noGrp="1" noChangeArrowheads="1"/>
          </p:cNvSpPr>
          <p:nvPr>
            <p:ph type="ftr" sz="quarter" idx="3"/>
          </p:nvPr>
        </p:nvSpPr>
        <p:spPr bwMode="auto">
          <a:xfrm>
            <a:off x="1981200" y="6400800"/>
            <a:ext cx="5334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100">
                <a:solidFill>
                  <a:schemeClr val="bg2"/>
                </a:solidFill>
              </a:defRPr>
            </a:lvl1pPr>
          </a:lstStyle>
          <a:p>
            <a:pPr>
              <a:defRPr/>
            </a:pPr>
            <a:fld id="{62C15938-01A7-49EA-82E6-22929E770880}" type="slidenum">
              <a:rPr lang="ja-JP" altLang="en-US"/>
              <a:pPr>
                <a:defRPr/>
              </a:pPr>
              <a:t>‹#›</a:t>
            </a:fld>
            <a:endParaRPr lang="en-US" altLang="ja-JP"/>
          </a:p>
        </p:txBody>
      </p:sp>
      <p:sp>
        <p:nvSpPr>
          <p:cNvPr id="1027" name="Rectangle 11"/>
          <p:cNvSpPr>
            <a:spLocks noChangeArrowheads="1"/>
          </p:cNvSpPr>
          <p:nvPr/>
        </p:nvSpPr>
        <p:spPr bwMode="auto">
          <a:xfrm>
            <a:off x="0" y="1066800"/>
            <a:ext cx="9144000" cy="76200"/>
          </a:xfrm>
          <a:prstGeom prst="rect">
            <a:avLst/>
          </a:prstGeom>
          <a:solidFill>
            <a:srgbClr val="5DAD4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20000"/>
              </a:spcBef>
              <a:buClr>
                <a:schemeClr val="accent2"/>
              </a:buClr>
              <a:buFont typeface="Times" panose="02020603050405020304" pitchFamily="18" charset="0"/>
              <a:buNone/>
              <a:defRPr/>
            </a:pPr>
            <a:endParaRPr lang="ja-JP" altLang="en-US" sz="2800" smtClean="0">
              <a:solidFill>
                <a:schemeClr val="bg1"/>
              </a:solidFill>
            </a:endParaRPr>
          </a:p>
        </p:txBody>
      </p:sp>
      <p:sp>
        <p:nvSpPr>
          <p:cNvPr id="1028" name="Rectangle 17"/>
          <p:cNvSpPr>
            <a:spLocks noGrp="1" noChangeArrowheads="1"/>
          </p:cNvSpPr>
          <p:nvPr>
            <p:ph type="title"/>
          </p:nvPr>
        </p:nvSpPr>
        <p:spPr bwMode="auto">
          <a:xfrm>
            <a:off x="685800" y="152400"/>
            <a:ext cx="77724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ja-JP" smtClean="0"/>
              <a:t>Titelmasterformat durch Klicken bearbeiten</a:t>
            </a:r>
          </a:p>
        </p:txBody>
      </p:sp>
      <p:sp>
        <p:nvSpPr>
          <p:cNvPr id="2" name="Rectangle 18"/>
          <p:cNvSpPr>
            <a:spLocks noGrp="1" noChangeArrowheads="1"/>
          </p:cNvSpPr>
          <p:nvPr>
            <p:ph type="body" idx="1"/>
          </p:nvPr>
        </p:nvSpPr>
        <p:spPr bwMode="auto">
          <a:xfrm>
            <a:off x="685800" y="1524000"/>
            <a:ext cx="7772400" cy="411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Textmasterformate durch Klicken bearbeiten</a:t>
            </a:r>
          </a:p>
          <a:p>
            <a:pPr lvl="1"/>
            <a:r>
              <a:rPr lang="en-US" altLang="ja-JP" smtClean="0"/>
              <a:t>Zweite Ebene</a:t>
            </a:r>
          </a:p>
          <a:p>
            <a:pPr lvl="2"/>
            <a:r>
              <a:rPr lang="en-US" altLang="ja-JP" smtClean="0"/>
              <a:t>Dritte Ebene</a:t>
            </a:r>
          </a:p>
          <a:p>
            <a:pPr lvl="3"/>
            <a:r>
              <a:rPr lang="en-US" altLang="ja-JP" smtClean="0"/>
              <a:t>Vierte Ebene</a:t>
            </a:r>
          </a:p>
          <a:p>
            <a:pPr lvl="4"/>
            <a:r>
              <a:rPr lang="en-US" altLang="ja-JP" smtClean="0"/>
              <a:t>Fünfte Ebene</a:t>
            </a:r>
          </a:p>
        </p:txBody>
      </p:sp>
      <p:sp>
        <p:nvSpPr>
          <p:cNvPr id="1030" name="Text Box 21"/>
          <p:cNvSpPr txBox="1">
            <a:spLocks noChangeArrowheads="1"/>
          </p:cNvSpPr>
          <p:nvPr/>
        </p:nvSpPr>
        <p:spPr bwMode="auto">
          <a:xfrm>
            <a:off x="990600" y="6477000"/>
            <a:ext cx="1371600" cy="184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algn="r"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algn="r"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algn="r"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algn="r"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defRPr/>
            </a:pPr>
            <a:r>
              <a:rPr lang="en-US" altLang="ja-JP" sz="600" smtClean="0"/>
              <a:t>© 2006 Open Grid Forum</a:t>
            </a:r>
          </a:p>
        </p:txBody>
      </p:sp>
    </p:spTree>
  </p:cSld>
  <p:clrMap bg1="lt1" tx1="dk1" bg2="lt2" tx2="dk2" accent1="accent1" accent2="accent2" accent3="accent3" accent4="accent4" accent5="accent5" accent6="accent6" hlink="hlink" folHlink="folHlink"/>
  <p:sldLayoutIdLst>
    <p:sldLayoutId id="2147484847" r:id="rId1"/>
    <p:sldLayoutId id="2147484837" r:id="rId2"/>
    <p:sldLayoutId id="2147484838" r:id="rId3"/>
    <p:sldLayoutId id="2147484839" r:id="rId4"/>
    <p:sldLayoutId id="2147484840" r:id="rId5"/>
    <p:sldLayoutId id="2147484841" r:id="rId6"/>
    <p:sldLayoutId id="2147484842" r:id="rId7"/>
    <p:sldLayoutId id="2147484843" r:id="rId8"/>
    <p:sldLayoutId id="2147484844" r:id="rId9"/>
    <p:sldLayoutId id="2147484845" r:id="rId10"/>
    <p:sldLayoutId id="2147484846" r:id="rId11"/>
  </p:sldLayoutIdLst>
  <p:hf sldNum="0" hdr="0" dt="0"/>
  <p:txStyles>
    <p:titleStyle>
      <a:lvl1pPr algn="l" rtl="0" eaLnBrk="0" fontAlgn="base" hangingPunct="0">
        <a:spcBef>
          <a:spcPct val="0"/>
        </a:spcBef>
        <a:spcAft>
          <a:spcPct val="0"/>
        </a:spcAft>
        <a:defRPr sz="3500">
          <a:solidFill>
            <a:schemeClr val="tx1"/>
          </a:solidFill>
          <a:latin typeface="+mj-lt"/>
          <a:ea typeface="+mj-ea"/>
          <a:cs typeface="+mj-cs"/>
        </a:defRPr>
      </a:lvl1pPr>
      <a:lvl2pPr algn="l" rtl="0" eaLnBrk="0" fontAlgn="base" hangingPunct="0">
        <a:spcBef>
          <a:spcPct val="0"/>
        </a:spcBef>
        <a:spcAft>
          <a:spcPct val="0"/>
        </a:spcAft>
        <a:defRPr sz="3500">
          <a:solidFill>
            <a:schemeClr val="tx1"/>
          </a:solidFill>
          <a:latin typeface="Arial" charset="0"/>
          <a:ea typeface="ＭＳ Ｐゴシック" pitchFamily="1" charset="-128"/>
        </a:defRPr>
      </a:lvl2pPr>
      <a:lvl3pPr algn="l" rtl="0" eaLnBrk="0" fontAlgn="base" hangingPunct="0">
        <a:spcBef>
          <a:spcPct val="0"/>
        </a:spcBef>
        <a:spcAft>
          <a:spcPct val="0"/>
        </a:spcAft>
        <a:defRPr sz="3500">
          <a:solidFill>
            <a:schemeClr val="tx1"/>
          </a:solidFill>
          <a:latin typeface="Arial" charset="0"/>
          <a:ea typeface="ＭＳ Ｐゴシック" pitchFamily="1" charset="-128"/>
        </a:defRPr>
      </a:lvl3pPr>
      <a:lvl4pPr algn="l" rtl="0" eaLnBrk="0" fontAlgn="base" hangingPunct="0">
        <a:spcBef>
          <a:spcPct val="0"/>
        </a:spcBef>
        <a:spcAft>
          <a:spcPct val="0"/>
        </a:spcAft>
        <a:defRPr sz="3500">
          <a:solidFill>
            <a:schemeClr val="tx1"/>
          </a:solidFill>
          <a:latin typeface="Arial" charset="0"/>
          <a:ea typeface="ＭＳ Ｐゴシック" pitchFamily="1" charset="-128"/>
        </a:defRPr>
      </a:lvl4pPr>
      <a:lvl5pPr algn="l" rtl="0" eaLnBrk="0" fontAlgn="base" hangingPunct="0">
        <a:spcBef>
          <a:spcPct val="0"/>
        </a:spcBef>
        <a:spcAft>
          <a:spcPct val="0"/>
        </a:spcAft>
        <a:defRPr sz="3500">
          <a:solidFill>
            <a:schemeClr val="tx1"/>
          </a:solidFill>
          <a:latin typeface="Arial" charset="0"/>
          <a:ea typeface="ＭＳ Ｐゴシック" pitchFamily="1" charset="-128"/>
        </a:defRPr>
      </a:lvl5pPr>
      <a:lvl6pPr marL="457200" algn="l" rtl="0" fontAlgn="base">
        <a:spcBef>
          <a:spcPct val="0"/>
        </a:spcBef>
        <a:spcAft>
          <a:spcPct val="0"/>
        </a:spcAft>
        <a:defRPr sz="3500">
          <a:solidFill>
            <a:schemeClr val="tx1"/>
          </a:solidFill>
          <a:latin typeface="Arial" charset="0"/>
          <a:ea typeface="ＭＳ Ｐゴシック" pitchFamily="1" charset="-128"/>
        </a:defRPr>
      </a:lvl6pPr>
      <a:lvl7pPr marL="914400" algn="l" rtl="0" fontAlgn="base">
        <a:spcBef>
          <a:spcPct val="0"/>
        </a:spcBef>
        <a:spcAft>
          <a:spcPct val="0"/>
        </a:spcAft>
        <a:defRPr sz="3500">
          <a:solidFill>
            <a:schemeClr val="tx1"/>
          </a:solidFill>
          <a:latin typeface="Arial" charset="0"/>
          <a:ea typeface="ＭＳ Ｐゴシック" pitchFamily="1" charset="-128"/>
        </a:defRPr>
      </a:lvl7pPr>
      <a:lvl8pPr marL="1371600" algn="l" rtl="0" fontAlgn="base">
        <a:spcBef>
          <a:spcPct val="0"/>
        </a:spcBef>
        <a:spcAft>
          <a:spcPct val="0"/>
        </a:spcAft>
        <a:defRPr sz="3500">
          <a:solidFill>
            <a:schemeClr val="tx1"/>
          </a:solidFill>
          <a:latin typeface="Arial" charset="0"/>
          <a:ea typeface="ＭＳ Ｐゴシック" pitchFamily="1" charset="-128"/>
        </a:defRPr>
      </a:lvl8pPr>
      <a:lvl9pPr marL="1828800" algn="l" rtl="0" fontAlgn="base">
        <a:spcBef>
          <a:spcPct val="0"/>
        </a:spcBef>
        <a:spcAft>
          <a:spcPct val="0"/>
        </a:spcAft>
        <a:defRPr sz="3500">
          <a:solidFill>
            <a:schemeClr val="tx1"/>
          </a:solidFill>
          <a:latin typeface="Arial" charset="0"/>
          <a:ea typeface="ＭＳ Ｐゴシック" pitchFamily="1" charset="-128"/>
        </a:defRPr>
      </a:lvl9pPr>
    </p:titleStyle>
    <p:bodyStyle>
      <a:lvl1pPr marL="342900" indent="-342900" algn="l" rtl="0" eaLnBrk="0" fontAlgn="base" hangingPunct="0">
        <a:spcBef>
          <a:spcPct val="20000"/>
        </a:spcBef>
        <a:spcAft>
          <a:spcPct val="0"/>
        </a:spcAft>
        <a:buClr>
          <a:schemeClr val="accent2"/>
        </a:buClr>
        <a:buFont typeface="Times" panose="02020603050405020304" pitchFamily="18"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ea typeface="+mn-ea"/>
        </a:defRPr>
      </a:lvl3pPr>
      <a:lvl4pPr marL="1600200" indent="-228600" algn="l" rtl="0" eaLnBrk="0" fontAlgn="base" hangingPunct="0">
        <a:spcBef>
          <a:spcPct val="20000"/>
        </a:spcBef>
        <a:spcAft>
          <a:spcPct val="0"/>
        </a:spcAft>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ww.glif.is/meetings/2015/spring/"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www.pepparpeppar.se/index.php/se/kontakt"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9"/>
          <p:cNvSpPr>
            <a:spLocks noGrp="1" noChangeArrowheads="1"/>
          </p:cNvSpPr>
          <p:nvPr>
            <p:ph type="ctrTitle"/>
          </p:nvPr>
        </p:nvSpPr>
        <p:spPr>
          <a:xfrm>
            <a:off x="1447800" y="2708275"/>
            <a:ext cx="7696200" cy="1143000"/>
          </a:xfrm>
        </p:spPr>
        <p:txBody>
          <a:bodyPr/>
          <a:lstStyle/>
          <a:p>
            <a:pPr eaLnBrk="1" hangingPunct="1"/>
            <a:r>
              <a:rPr lang="en-US" altLang="ja-JP" dirty="0" smtClean="0"/>
              <a:t>Network Services Interface</a:t>
            </a:r>
          </a:p>
        </p:txBody>
      </p:sp>
      <p:sp>
        <p:nvSpPr>
          <p:cNvPr id="5123" name="Rectangle 10"/>
          <p:cNvSpPr>
            <a:spLocks noGrp="1" noChangeArrowheads="1"/>
          </p:cNvSpPr>
          <p:nvPr>
            <p:ph type="subTitle" idx="1"/>
          </p:nvPr>
        </p:nvSpPr>
        <p:spPr>
          <a:xfrm>
            <a:off x="1524000" y="3657600"/>
            <a:ext cx="7620000" cy="1066800"/>
          </a:xfrm>
        </p:spPr>
        <p:txBody>
          <a:bodyPr/>
          <a:lstStyle/>
          <a:p>
            <a:pPr eaLnBrk="1" hangingPunct="1"/>
            <a:r>
              <a:rPr lang="en-US" altLang="ja-JP" dirty="0"/>
              <a:t>OGF 43 @ </a:t>
            </a:r>
            <a:r>
              <a:rPr lang="en-US" altLang="ja-JP" dirty="0" smtClean="0"/>
              <a:t> GENI Networking Conference 22</a:t>
            </a:r>
          </a:p>
        </p:txBody>
      </p:sp>
      <p:sp>
        <p:nvSpPr>
          <p:cNvPr id="4" name="Rectangle 10"/>
          <p:cNvSpPr txBox="1">
            <a:spLocks noChangeArrowheads="1"/>
          </p:cNvSpPr>
          <p:nvPr/>
        </p:nvSpPr>
        <p:spPr bwMode="auto">
          <a:xfrm>
            <a:off x="1524000" y="4857750"/>
            <a:ext cx="7620000" cy="533400"/>
          </a:xfrm>
          <a:prstGeom prst="rect">
            <a:avLst/>
          </a:prstGeom>
          <a:noFill/>
          <a:ln w="9525">
            <a:noFill/>
            <a:miter lim="800000"/>
            <a:headEnd/>
            <a:tailEnd/>
          </a:ln>
        </p:spPr>
        <p:txBody>
          <a:bodyPr/>
          <a:lstStyle/>
          <a:p>
            <a:pPr eaLnBrk="1" hangingPunct="1">
              <a:spcBef>
                <a:spcPct val="20000"/>
              </a:spcBef>
              <a:buClr>
                <a:schemeClr val="accent2"/>
              </a:buClr>
              <a:buFont typeface="Times" pitchFamily="18" charset="0"/>
              <a:buNone/>
              <a:defRPr/>
            </a:pPr>
            <a:r>
              <a:rPr lang="en-US" altLang="ja-JP" sz="2000" kern="0" dirty="0">
                <a:latin typeface="+mn-lt"/>
                <a:ea typeface="+mn-ea"/>
              </a:rPr>
              <a:t>Guy Roberts, Chin Guok, Tomohiro Kudoh </a:t>
            </a:r>
            <a:r>
              <a:rPr lang="en-US" altLang="ja-JP" sz="2000" kern="0" dirty="0" smtClean="0">
                <a:latin typeface="+mn-lt"/>
                <a:ea typeface="+mn-ea"/>
              </a:rPr>
              <a:t>25-27 </a:t>
            </a:r>
            <a:r>
              <a:rPr lang="en-US" altLang="ja-JP" sz="2000" kern="0" dirty="0" smtClean="0">
                <a:latin typeface="+mn-lt"/>
                <a:ea typeface="+mn-ea"/>
              </a:rPr>
              <a:t>March 2015</a:t>
            </a:r>
            <a:endParaRPr lang="en-US" altLang="ja-JP" sz="2000" kern="0" dirty="0">
              <a:latin typeface="+mn-lt"/>
              <a:ea typeface="+mn-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1"/>
          <p:cNvSpPr>
            <a:spLocks noGrp="1"/>
          </p:cNvSpPr>
          <p:nvPr>
            <p:ph type="ftr"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4864D034-78AE-487B-ABE6-BF9585E7F2DC}" type="slidenum">
              <a:rPr lang="ja-JP" altLang="en-US" sz="1100" smtClean="0">
                <a:solidFill>
                  <a:schemeClr val="bg2"/>
                </a:solidFill>
              </a:rPr>
              <a:pPr>
                <a:spcBef>
                  <a:spcPct val="0"/>
                </a:spcBef>
                <a:buClrTx/>
                <a:buFontTx/>
                <a:buNone/>
              </a:pPr>
              <a:t>10</a:t>
            </a:fld>
            <a:endParaRPr lang="en-US" altLang="ja-JP" sz="1100" smtClean="0">
              <a:solidFill>
                <a:schemeClr val="bg2"/>
              </a:solidFill>
            </a:endParaRPr>
          </a:p>
        </p:txBody>
      </p:sp>
      <p:sp>
        <p:nvSpPr>
          <p:cNvPr id="13315" name="Content Placeholder 2"/>
          <p:cNvSpPr txBox="1">
            <a:spLocks/>
          </p:cNvSpPr>
          <p:nvPr/>
        </p:nvSpPr>
        <p:spPr bwMode="auto">
          <a:xfrm>
            <a:off x="595313" y="1484313"/>
            <a:ext cx="8105775" cy="4608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342900" indent="-34290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indent="0">
              <a:buNone/>
              <a:defRPr/>
            </a:pPr>
            <a:r>
              <a:rPr lang="en-GB" sz="2000" kern="0" dirty="0">
                <a:latin typeface="Arial" charset="0"/>
              </a:rPr>
              <a:t>Thursday </a:t>
            </a:r>
            <a:r>
              <a:rPr lang="en-GB" sz="2000" kern="0" dirty="0" smtClean="0">
                <a:latin typeface="Arial" charset="0"/>
              </a:rPr>
              <a:t>13:30</a:t>
            </a:r>
            <a:r>
              <a:rPr lang="en-GB" sz="2000" kern="0" dirty="0">
                <a:latin typeface="Arial" charset="0"/>
              </a:rPr>
              <a:t>, 90 min</a:t>
            </a:r>
          </a:p>
          <a:p>
            <a:pPr>
              <a:defRPr/>
            </a:pPr>
            <a:endParaRPr lang="en-GB" sz="2000" kern="0" dirty="0">
              <a:latin typeface="Arial" charset="0"/>
            </a:endParaRPr>
          </a:p>
          <a:p>
            <a:pPr>
              <a:buFont typeface="Arial" panose="020B0604020202020204" pitchFamily="34" charset="0"/>
              <a:buChar char="•"/>
              <a:defRPr/>
            </a:pPr>
            <a:r>
              <a:rPr lang="en-GB" sz="2000" kern="0" dirty="0" smtClean="0">
                <a:latin typeface="Arial" charset="0"/>
              </a:rPr>
              <a:t>Introduction </a:t>
            </a:r>
            <a:r>
              <a:rPr lang="en-GB" sz="2000" kern="0" dirty="0">
                <a:latin typeface="Arial" charset="0"/>
              </a:rPr>
              <a:t>- Eric Boyd, Internet2 &amp; Lars Fischer, </a:t>
            </a:r>
            <a:r>
              <a:rPr lang="en-GB" sz="2000" kern="0" dirty="0" smtClean="0">
                <a:latin typeface="Arial" charset="0"/>
              </a:rPr>
              <a:t>NORDUnet</a:t>
            </a:r>
          </a:p>
          <a:p>
            <a:pPr>
              <a:buFont typeface="Arial" panose="020B0604020202020204" pitchFamily="34" charset="0"/>
              <a:buChar char="•"/>
              <a:defRPr/>
            </a:pPr>
            <a:endParaRPr lang="en-GB" sz="2000" kern="0" dirty="0">
              <a:latin typeface="Arial" charset="0"/>
            </a:endParaRPr>
          </a:p>
          <a:p>
            <a:pPr>
              <a:buFont typeface="Arial" panose="020B0604020202020204" pitchFamily="34" charset="0"/>
              <a:buChar char="•"/>
              <a:defRPr/>
            </a:pPr>
            <a:r>
              <a:rPr lang="en-GB" sz="2000" kern="0" dirty="0" smtClean="0">
                <a:latin typeface="Arial" charset="0"/>
              </a:rPr>
              <a:t>GENI </a:t>
            </a:r>
            <a:r>
              <a:rPr lang="en-GB" sz="2000" kern="0" dirty="0">
                <a:latin typeface="Arial" charset="0"/>
              </a:rPr>
              <a:t>SDN Exchanges - Heidi Picher Dempsey, BBN </a:t>
            </a:r>
            <a:r>
              <a:rPr lang="en-GB" sz="2000" kern="0" dirty="0" smtClean="0">
                <a:latin typeface="Arial" charset="0"/>
              </a:rPr>
              <a:t>Technologies</a:t>
            </a:r>
          </a:p>
          <a:p>
            <a:pPr>
              <a:buFont typeface="Arial" panose="020B0604020202020204" pitchFamily="34" charset="0"/>
              <a:buChar char="•"/>
              <a:defRPr/>
            </a:pPr>
            <a:endParaRPr lang="en-GB" sz="2000" kern="0" dirty="0">
              <a:latin typeface="Arial" charset="0"/>
            </a:endParaRPr>
          </a:p>
          <a:p>
            <a:pPr>
              <a:buFont typeface="Arial" panose="020B0604020202020204" pitchFamily="34" charset="0"/>
              <a:buChar char="•"/>
              <a:defRPr/>
            </a:pPr>
            <a:r>
              <a:rPr lang="en-GB" sz="2000" kern="0" dirty="0" smtClean="0">
                <a:solidFill>
                  <a:srgbClr val="FF0000"/>
                </a:solidFill>
                <a:latin typeface="Arial" charset="0"/>
              </a:rPr>
              <a:t>NSI </a:t>
            </a:r>
            <a:r>
              <a:rPr lang="en-GB" sz="2000" kern="0" dirty="0">
                <a:solidFill>
                  <a:srgbClr val="FF0000"/>
                </a:solidFill>
                <a:latin typeface="Arial" charset="0"/>
              </a:rPr>
              <a:t>extensions to NML - John MacAuley, </a:t>
            </a:r>
            <a:r>
              <a:rPr lang="en-GB" sz="2000" kern="0" dirty="0" err="1">
                <a:solidFill>
                  <a:srgbClr val="FF0000"/>
                </a:solidFill>
                <a:latin typeface="Arial" charset="0"/>
              </a:rPr>
              <a:t>ESnet</a:t>
            </a:r>
            <a:endParaRPr lang="en-GB" sz="2000" kern="0" dirty="0">
              <a:solidFill>
                <a:srgbClr val="FF0000"/>
              </a:solidFill>
              <a:latin typeface="Arial" charset="0"/>
            </a:endParaRPr>
          </a:p>
          <a:p>
            <a:pPr lvl="1">
              <a:spcBef>
                <a:spcPts val="1800"/>
              </a:spcBef>
              <a:buClrTx/>
              <a:buFont typeface="Arial" panose="020B0604020202020204" pitchFamily="34" charset="0"/>
              <a:buChar char="•"/>
            </a:pPr>
            <a:endParaRPr lang="en-GB" sz="2000" kern="0" dirty="0" smtClean="0">
              <a:latin typeface="Arial" charset="0"/>
            </a:endParaRPr>
          </a:p>
          <a:p>
            <a:pPr lvl="1">
              <a:spcBef>
                <a:spcPts val="1800"/>
              </a:spcBef>
              <a:buClrTx/>
              <a:buFont typeface="Arial" panose="020B0604020202020204" pitchFamily="34" charset="0"/>
              <a:buChar char="•"/>
            </a:pPr>
            <a:r>
              <a:rPr lang="en-GB" sz="2000" kern="0" dirty="0" smtClean="0">
                <a:latin typeface="Arial" charset="0"/>
              </a:rPr>
              <a:t>Remaining GLIF session can be found here: </a:t>
            </a:r>
            <a:r>
              <a:rPr lang="en-GB" altLang="en-US" sz="2000" dirty="0" smtClean="0">
                <a:hlinkClick r:id="rId2"/>
              </a:rPr>
              <a:t>http</a:t>
            </a:r>
            <a:r>
              <a:rPr lang="en-GB" altLang="en-US" sz="2000" dirty="0">
                <a:hlinkClick r:id="rId2"/>
              </a:rPr>
              <a:t>://www.glif.is/meetings/2015/spring</a:t>
            </a:r>
            <a:r>
              <a:rPr lang="en-GB" altLang="en-US" sz="2000" dirty="0" smtClean="0">
                <a:hlinkClick r:id="rId2"/>
              </a:rPr>
              <a:t>/</a:t>
            </a:r>
            <a:endParaRPr lang="en-GB" altLang="en-US" sz="2000" dirty="0" smtClean="0"/>
          </a:p>
          <a:p>
            <a:pPr lvl="1">
              <a:spcBef>
                <a:spcPts val="1800"/>
              </a:spcBef>
              <a:buClrTx/>
              <a:buFont typeface="Arial" panose="020B0604020202020204" pitchFamily="34" charset="0"/>
              <a:buChar char="•"/>
            </a:pPr>
            <a:endParaRPr lang="en-GB" altLang="en-US" sz="2000" dirty="0"/>
          </a:p>
          <a:p>
            <a:pPr eaLnBrk="1" hangingPunct="1">
              <a:lnSpc>
                <a:spcPct val="90000"/>
              </a:lnSpc>
              <a:buFontTx/>
              <a:buNone/>
            </a:pPr>
            <a:endParaRPr lang="en-GB" altLang="en-US" sz="2400" dirty="0"/>
          </a:p>
          <a:p>
            <a:pPr eaLnBrk="1" hangingPunct="1">
              <a:lnSpc>
                <a:spcPct val="90000"/>
              </a:lnSpc>
            </a:pPr>
            <a:endParaRPr lang="en-GB" altLang="en-US" sz="2400" dirty="0"/>
          </a:p>
          <a:p>
            <a:pPr eaLnBrk="1" hangingPunct="1">
              <a:lnSpc>
                <a:spcPct val="90000"/>
              </a:lnSpc>
            </a:pPr>
            <a:endParaRPr lang="en-GB" altLang="en-US" sz="2400" dirty="0"/>
          </a:p>
          <a:p>
            <a:pPr eaLnBrk="1" hangingPunct="1">
              <a:lnSpc>
                <a:spcPct val="90000"/>
              </a:lnSpc>
            </a:pPr>
            <a:endParaRPr lang="en-GB" altLang="en-US" sz="2400" dirty="0"/>
          </a:p>
          <a:p>
            <a:pPr eaLnBrk="1" hangingPunct="1">
              <a:lnSpc>
                <a:spcPct val="90000"/>
              </a:lnSpc>
            </a:pPr>
            <a:endParaRPr lang="en-GB" altLang="en-US" sz="2400" dirty="0"/>
          </a:p>
          <a:p>
            <a:pPr eaLnBrk="1" hangingPunct="1">
              <a:lnSpc>
                <a:spcPct val="90000"/>
              </a:lnSpc>
            </a:pPr>
            <a:endParaRPr lang="en-GB" altLang="en-US" sz="2400" dirty="0"/>
          </a:p>
          <a:p>
            <a:pPr eaLnBrk="1" hangingPunct="1">
              <a:lnSpc>
                <a:spcPct val="90000"/>
              </a:lnSpc>
            </a:pPr>
            <a:endParaRPr lang="en-GB" altLang="en-US" sz="2400" dirty="0"/>
          </a:p>
          <a:p>
            <a:pPr eaLnBrk="1" hangingPunct="1">
              <a:lnSpc>
                <a:spcPct val="90000"/>
              </a:lnSpc>
            </a:pPr>
            <a:endParaRPr lang="en-GB" altLang="en-US" sz="2400" dirty="0"/>
          </a:p>
          <a:p>
            <a:pPr eaLnBrk="1" hangingPunct="1">
              <a:lnSpc>
                <a:spcPct val="90000"/>
              </a:lnSpc>
              <a:buFont typeface="Times" panose="02020603050405020304" pitchFamily="18" charset="0"/>
              <a:buNone/>
            </a:pPr>
            <a:endParaRPr lang="en-GB" altLang="en-US" sz="2400" dirty="0"/>
          </a:p>
          <a:p>
            <a:pPr eaLnBrk="1" hangingPunct="1">
              <a:lnSpc>
                <a:spcPct val="90000"/>
              </a:lnSpc>
              <a:buFont typeface="Times" panose="02020603050405020304" pitchFamily="18" charset="0"/>
              <a:buNone/>
            </a:pPr>
            <a:endParaRPr lang="en-GB" altLang="en-US" sz="2400" dirty="0"/>
          </a:p>
          <a:p>
            <a:pPr eaLnBrk="1" hangingPunct="1">
              <a:lnSpc>
                <a:spcPct val="90000"/>
              </a:lnSpc>
              <a:buFont typeface="Times" panose="02020603050405020304" pitchFamily="18" charset="0"/>
              <a:buNone/>
            </a:pPr>
            <a:endParaRPr lang="en-GB" altLang="en-US" sz="2000" dirty="0"/>
          </a:p>
          <a:p>
            <a:pPr eaLnBrk="1" hangingPunct="1">
              <a:lnSpc>
                <a:spcPct val="90000"/>
              </a:lnSpc>
              <a:buFont typeface="Times" panose="02020603050405020304" pitchFamily="18" charset="0"/>
              <a:buNone/>
            </a:pPr>
            <a:endParaRPr lang="en-GB" altLang="en-US" sz="2000" dirty="0"/>
          </a:p>
          <a:p>
            <a:pPr lvl="1" eaLnBrk="1" hangingPunct="1">
              <a:lnSpc>
                <a:spcPct val="90000"/>
              </a:lnSpc>
            </a:pPr>
            <a:endParaRPr lang="en-GB" altLang="en-US" sz="2000" dirty="0"/>
          </a:p>
          <a:p>
            <a:pPr lvl="1" eaLnBrk="1" hangingPunct="1">
              <a:lnSpc>
                <a:spcPct val="90000"/>
              </a:lnSpc>
              <a:buFontTx/>
              <a:buNone/>
            </a:pPr>
            <a:endParaRPr lang="en-US" altLang="en-US" sz="2000" dirty="0"/>
          </a:p>
          <a:p>
            <a:pPr lvl="1" eaLnBrk="1" hangingPunct="1">
              <a:lnSpc>
                <a:spcPct val="90000"/>
              </a:lnSpc>
              <a:buFontTx/>
              <a:buNone/>
            </a:pPr>
            <a:endParaRPr lang="en-US" altLang="en-US" sz="1800" dirty="0"/>
          </a:p>
          <a:p>
            <a:pPr eaLnBrk="1" hangingPunct="1">
              <a:lnSpc>
                <a:spcPct val="90000"/>
              </a:lnSpc>
              <a:buFont typeface="Times" panose="02020603050405020304" pitchFamily="18" charset="0"/>
              <a:buNone/>
            </a:pPr>
            <a:endParaRPr lang="en-GB" altLang="en-US" sz="1800" dirty="0"/>
          </a:p>
          <a:p>
            <a:pPr eaLnBrk="1" hangingPunct="1">
              <a:lnSpc>
                <a:spcPct val="90000"/>
              </a:lnSpc>
              <a:buFont typeface="Times" panose="02020603050405020304" pitchFamily="18" charset="0"/>
              <a:buNone/>
            </a:pPr>
            <a:endParaRPr lang="en-GB" altLang="en-US" sz="1600" dirty="0"/>
          </a:p>
          <a:p>
            <a:pPr eaLnBrk="1" hangingPunct="1">
              <a:lnSpc>
                <a:spcPct val="90000"/>
              </a:lnSpc>
              <a:buFont typeface="Times" panose="02020603050405020304" pitchFamily="18" charset="0"/>
              <a:buNone/>
            </a:pPr>
            <a:r>
              <a:rPr lang="en-US" altLang="en-US" sz="1600" dirty="0"/>
              <a:t> 	</a:t>
            </a:r>
          </a:p>
          <a:p>
            <a:pPr eaLnBrk="1" hangingPunct="1">
              <a:lnSpc>
                <a:spcPct val="90000"/>
              </a:lnSpc>
              <a:buFont typeface="Times" panose="02020603050405020304" pitchFamily="18" charset="0"/>
              <a:buNone/>
            </a:pPr>
            <a:endParaRPr lang="en-US" altLang="en-US" dirty="0"/>
          </a:p>
        </p:txBody>
      </p:sp>
      <p:sp>
        <p:nvSpPr>
          <p:cNvPr id="4" name="Title 1"/>
          <p:cNvSpPr txBox="1">
            <a:spLocks/>
          </p:cNvSpPr>
          <p:nvPr/>
        </p:nvSpPr>
        <p:spPr bwMode="auto">
          <a:xfrm>
            <a:off x="685800" y="152400"/>
            <a:ext cx="7772400" cy="1143000"/>
          </a:xfrm>
          <a:prstGeom prst="rect">
            <a:avLst/>
          </a:prstGeom>
          <a:noFill/>
          <a:ln w="9525">
            <a:noFill/>
            <a:miter lim="800000"/>
            <a:headEnd/>
            <a:tailEnd/>
          </a:ln>
        </p:spPr>
        <p:txBody>
          <a:bodyPr anchor="ctr"/>
          <a:lstStyle/>
          <a:p>
            <a:pPr eaLnBrk="1" hangingPunct="1">
              <a:defRPr/>
            </a:pPr>
            <a:r>
              <a:rPr lang="en-US" sz="3500" kern="0" dirty="0" smtClean="0">
                <a:latin typeface="+mj-lt"/>
                <a:ea typeface="+mj-ea"/>
                <a:cs typeface="+mj-cs"/>
              </a:rPr>
              <a:t>GLIF Session 1</a:t>
            </a:r>
            <a:endParaRPr lang="en-US" sz="3500" kern="0" dirty="0">
              <a:latin typeface="+mj-lt"/>
              <a:ea typeface="+mj-ea"/>
              <a:cs typeface="+mj-cs"/>
            </a:endParaRPr>
          </a:p>
        </p:txBody>
      </p:sp>
    </p:spTree>
    <p:extLst>
      <p:ext uri="{BB962C8B-B14F-4D97-AF65-F5344CB8AC3E}">
        <p14:creationId xmlns:p14="http://schemas.microsoft.com/office/powerpoint/2010/main" val="2268892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1"/>
          <p:cNvSpPr>
            <a:spLocks noGrp="1"/>
          </p:cNvSpPr>
          <p:nvPr>
            <p:ph type="ftr"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4864D034-78AE-487B-ABE6-BF9585E7F2DC}" type="slidenum">
              <a:rPr lang="ja-JP" altLang="en-US" sz="1100" smtClean="0">
                <a:solidFill>
                  <a:schemeClr val="bg2"/>
                </a:solidFill>
              </a:rPr>
              <a:pPr>
                <a:spcBef>
                  <a:spcPct val="0"/>
                </a:spcBef>
                <a:buClrTx/>
                <a:buFontTx/>
                <a:buNone/>
              </a:pPr>
              <a:t>11</a:t>
            </a:fld>
            <a:endParaRPr lang="en-US" altLang="ja-JP" sz="1100" smtClean="0">
              <a:solidFill>
                <a:schemeClr val="bg2"/>
              </a:solidFill>
            </a:endParaRPr>
          </a:p>
        </p:txBody>
      </p:sp>
      <p:sp>
        <p:nvSpPr>
          <p:cNvPr id="13315" name="Content Placeholder 2"/>
          <p:cNvSpPr txBox="1">
            <a:spLocks/>
          </p:cNvSpPr>
          <p:nvPr/>
        </p:nvSpPr>
        <p:spPr bwMode="auto">
          <a:xfrm>
            <a:off x="595313" y="1484313"/>
            <a:ext cx="8105775" cy="39609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342900" indent="-34290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ts val="1800"/>
              </a:spcBef>
              <a:buClrTx/>
              <a:buFont typeface="Arial" panose="020B0604020202020204" pitchFamily="34" charset="0"/>
              <a:buChar char="•"/>
            </a:pPr>
            <a:r>
              <a:rPr lang="en-GB" altLang="en-US" sz="2400" dirty="0" smtClean="0"/>
              <a:t>Time: 19:30 Wednesday 25th</a:t>
            </a:r>
          </a:p>
          <a:p>
            <a:pPr>
              <a:spcBef>
                <a:spcPts val="1800"/>
              </a:spcBef>
              <a:buClrTx/>
              <a:buFont typeface="Arial" panose="020B0604020202020204" pitchFamily="34" charset="0"/>
              <a:buChar char="•"/>
            </a:pPr>
            <a:r>
              <a:rPr lang="en-GB" altLang="en-US" sz="2400" dirty="0" smtClean="0"/>
              <a:t>Location: ? Restaurant</a:t>
            </a:r>
          </a:p>
          <a:p>
            <a:pPr>
              <a:spcBef>
                <a:spcPts val="1800"/>
              </a:spcBef>
              <a:buClrTx/>
              <a:buFont typeface="Arial" panose="020B0604020202020204" pitchFamily="34" charset="0"/>
              <a:buChar char="•"/>
            </a:pPr>
            <a:r>
              <a:rPr lang="en-GB" altLang="en-US" sz="2400" dirty="0"/>
              <a:t>Address:  </a:t>
            </a:r>
          </a:p>
          <a:p>
            <a:pPr>
              <a:spcBef>
                <a:spcPts val="1800"/>
              </a:spcBef>
              <a:buClrTx/>
              <a:buFont typeface="Arial" panose="020B0604020202020204" pitchFamily="34" charset="0"/>
              <a:buChar char="•"/>
            </a:pPr>
            <a:r>
              <a:rPr lang="en-GB" altLang="en-US" sz="2400" dirty="0" smtClean="0"/>
              <a:t>Website</a:t>
            </a:r>
            <a:r>
              <a:rPr lang="en-GB" altLang="en-US" sz="2400" dirty="0"/>
              <a:t>: </a:t>
            </a:r>
            <a:r>
              <a:rPr lang="en-GB" altLang="en-US" sz="2400" dirty="0" smtClean="0">
                <a:hlinkClick r:id="rId2"/>
              </a:rPr>
              <a:t>http</a:t>
            </a:r>
            <a:r>
              <a:rPr lang="en-GB" altLang="en-US" sz="2400" dirty="0">
                <a:hlinkClick r:id="rId2"/>
              </a:rPr>
              <a:t>://</a:t>
            </a:r>
            <a:r>
              <a:rPr lang="en-GB" altLang="en-US" sz="2400" dirty="0" smtClean="0">
                <a:hlinkClick r:id="rId2"/>
              </a:rPr>
              <a:t>www. </a:t>
            </a:r>
            <a:r>
              <a:rPr lang="en-GB" altLang="en-US" sz="2400" dirty="0" smtClean="0"/>
              <a:t>?</a:t>
            </a:r>
          </a:p>
          <a:p>
            <a:pPr>
              <a:spcBef>
                <a:spcPts val="1800"/>
              </a:spcBef>
              <a:buClrTx/>
              <a:buFont typeface="Arial" panose="020B0604020202020204" pitchFamily="34" charset="0"/>
              <a:buChar char="•"/>
            </a:pPr>
            <a:endParaRPr lang="en-GB" altLang="en-US" sz="2400" dirty="0"/>
          </a:p>
          <a:p>
            <a:pPr eaLnBrk="1" hangingPunct="1">
              <a:lnSpc>
                <a:spcPct val="90000"/>
              </a:lnSpc>
              <a:buFontTx/>
              <a:buNone/>
            </a:pPr>
            <a:endParaRPr lang="en-GB" altLang="en-US" sz="2400" dirty="0"/>
          </a:p>
          <a:p>
            <a:pPr eaLnBrk="1" hangingPunct="1">
              <a:lnSpc>
                <a:spcPct val="90000"/>
              </a:lnSpc>
            </a:pPr>
            <a:endParaRPr lang="en-GB" altLang="en-US" sz="2400" dirty="0"/>
          </a:p>
          <a:p>
            <a:pPr eaLnBrk="1" hangingPunct="1">
              <a:lnSpc>
                <a:spcPct val="90000"/>
              </a:lnSpc>
            </a:pPr>
            <a:endParaRPr lang="en-GB" altLang="en-US" sz="2400" dirty="0"/>
          </a:p>
          <a:p>
            <a:pPr eaLnBrk="1" hangingPunct="1">
              <a:lnSpc>
                <a:spcPct val="90000"/>
              </a:lnSpc>
            </a:pPr>
            <a:endParaRPr lang="en-GB" altLang="en-US" sz="2400" dirty="0"/>
          </a:p>
          <a:p>
            <a:pPr eaLnBrk="1" hangingPunct="1">
              <a:lnSpc>
                <a:spcPct val="90000"/>
              </a:lnSpc>
            </a:pPr>
            <a:endParaRPr lang="en-GB" altLang="en-US" sz="2400" dirty="0"/>
          </a:p>
          <a:p>
            <a:pPr eaLnBrk="1" hangingPunct="1">
              <a:lnSpc>
                <a:spcPct val="90000"/>
              </a:lnSpc>
            </a:pPr>
            <a:endParaRPr lang="en-GB" altLang="en-US" sz="2400" dirty="0"/>
          </a:p>
          <a:p>
            <a:pPr eaLnBrk="1" hangingPunct="1">
              <a:lnSpc>
                <a:spcPct val="90000"/>
              </a:lnSpc>
            </a:pPr>
            <a:endParaRPr lang="en-GB" altLang="en-US" sz="2400" dirty="0"/>
          </a:p>
          <a:p>
            <a:pPr eaLnBrk="1" hangingPunct="1">
              <a:lnSpc>
                <a:spcPct val="90000"/>
              </a:lnSpc>
            </a:pPr>
            <a:endParaRPr lang="en-GB" altLang="en-US" sz="2400" dirty="0"/>
          </a:p>
          <a:p>
            <a:pPr eaLnBrk="1" hangingPunct="1">
              <a:lnSpc>
                <a:spcPct val="90000"/>
              </a:lnSpc>
              <a:buFont typeface="Times" panose="02020603050405020304" pitchFamily="18" charset="0"/>
              <a:buNone/>
            </a:pPr>
            <a:endParaRPr lang="en-GB" altLang="en-US" sz="2400" dirty="0"/>
          </a:p>
          <a:p>
            <a:pPr eaLnBrk="1" hangingPunct="1">
              <a:lnSpc>
                <a:spcPct val="90000"/>
              </a:lnSpc>
              <a:buFont typeface="Times" panose="02020603050405020304" pitchFamily="18" charset="0"/>
              <a:buNone/>
            </a:pPr>
            <a:endParaRPr lang="en-GB" altLang="en-US" sz="2400" dirty="0"/>
          </a:p>
          <a:p>
            <a:pPr eaLnBrk="1" hangingPunct="1">
              <a:lnSpc>
                <a:spcPct val="90000"/>
              </a:lnSpc>
              <a:buFont typeface="Times" panose="02020603050405020304" pitchFamily="18" charset="0"/>
              <a:buNone/>
            </a:pPr>
            <a:endParaRPr lang="en-GB" altLang="en-US" sz="2000" dirty="0"/>
          </a:p>
          <a:p>
            <a:pPr eaLnBrk="1" hangingPunct="1">
              <a:lnSpc>
                <a:spcPct val="90000"/>
              </a:lnSpc>
              <a:buFont typeface="Times" panose="02020603050405020304" pitchFamily="18" charset="0"/>
              <a:buNone/>
            </a:pPr>
            <a:endParaRPr lang="en-GB" altLang="en-US" sz="2000" dirty="0"/>
          </a:p>
          <a:p>
            <a:pPr lvl="1" eaLnBrk="1" hangingPunct="1">
              <a:lnSpc>
                <a:spcPct val="90000"/>
              </a:lnSpc>
            </a:pPr>
            <a:endParaRPr lang="en-GB" altLang="en-US" sz="2000" dirty="0"/>
          </a:p>
          <a:p>
            <a:pPr lvl="1" eaLnBrk="1" hangingPunct="1">
              <a:lnSpc>
                <a:spcPct val="90000"/>
              </a:lnSpc>
              <a:buFontTx/>
              <a:buNone/>
            </a:pPr>
            <a:endParaRPr lang="en-US" altLang="en-US" sz="2000" dirty="0"/>
          </a:p>
          <a:p>
            <a:pPr lvl="1" eaLnBrk="1" hangingPunct="1">
              <a:lnSpc>
                <a:spcPct val="90000"/>
              </a:lnSpc>
              <a:buFontTx/>
              <a:buNone/>
            </a:pPr>
            <a:endParaRPr lang="en-US" altLang="en-US" sz="1800" dirty="0"/>
          </a:p>
          <a:p>
            <a:pPr eaLnBrk="1" hangingPunct="1">
              <a:lnSpc>
                <a:spcPct val="90000"/>
              </a:lnSpc>
              <a:buFont typeface="Times" panose="02020603050405020304" pitchFamily="18" charset="0"/>
              <a:buNone/>
            </a:pPr>
            <a:endParaRPr lang="en-GB" altLang="en-US" sz="1800" dirty="0"/>
          </a:p>
          <a:p>
            <a:pPr eaLnBrk="1" hangingPunct="1">
              <a:lnSpc>
                <a:spcPct val="90000"/>
              </a:lnSpc>
              <a:buFont typeface="Times" panose="02020603050405020304" pitchFamily="18" charset="0"/>
              <a:buNone/>
            </a:pPr>
            <a:endParaRPr lang="en-GB" altLang="en-US" sz="1600" dirty="0"/>
          </a:p>
          <a:p>
            <a:pPr eaLnBrk="1" hangingPunct="1">
              <a:lnSpc>
                <a:spcPct val="90000"/>
              </a:lnSpc>
              <a:buFont typeface="Times" panose="02020603050405020304" pitchFamily="18" charset="0"/>
              <a:buNone/>
            </a:pPr>
            <a:r>
              <a:rPr lang="en-US" altLang="en-US" sz="1600" dirty="0"/>
              <a:t> 	</a:t>
            </a:r>
          </a:p>
          <a:p>
            <a:pPr eaLnBrk="1" hangingPunct="1">
              <a:lnSpc>
                <a:spcPct val="90000"/>
              </a:lnSpc>
              <a:buFont typeface="Times" panose="02020603050405020304" pitchFamily="18" charset="0"/>
              <a:buNone/>
            </a:pPr>
            <a:endParaRPr lang="en-US" altLang="en-US" dirty="0"/>
          </a:p>
        </p:txBody>
      </p:sp>
      <p:sp>
        <p:nvSpPr>
          <p:cNvPr id="4" name="Title 1"/>
          <p:cNvSpPr txBox="1">
            <a:spLocks/>
          </p:cNvSpPr>
          <p:nvPr/>
        </p:nvSpPr>
        <p:spPr bwMode="auto">
          <a:xfrm>
            <a:off x="685800" y="152400"/>
            <a:ext cx="7772400" cy="1143000"/>
          </a:xfrm>
          <a:prstGeom prst="rect">
            <a:avLst/>
          </a:prstGeom>
          <a:noFill/>
          <a:ln w="9525">
            <a:noFill/>
            <a:miter lim="800000"/>
            <a:headEnd/>
            <a:tailEnd/>
          </a:ln>
        </p:spPr>
        <p:txBody>
          <a:bodyPr anchor="ctr"/>
          <a:lstStyle/>
          <a:p>
            <a:pPr eaLnBrk="1" hangingPunct="1">
              <a:defRPr/>
            </a:pPr>
            <a:r>
              <a:rPr lang="en-US" sz="3500" kern="0" dirty="0">
                <a:latin typeface="+mj-lt"/>
                <a:ea typeface="+mj-ea"/>
                <a:cs typeface="+mj-cs"/>
              </a:rPr>
              <a:t>NSI WG </a:t>
            </a:r>
            <a:r>
              <a:rPr lang="en-US" sz="3500" kern="0" dirty="0" smtClean="0">
                <a:latin typeface="+mj-lt"/>
                <a:ea typeface="+mj-ea"/>
                <a:cs typeface="+mj-cs"/>
              </a:rPr>
              <a:t>Dinner</a:t>
            </a:r>
            <a:endParaRPr lang="en-US" sz="3500" kern="0" dirty="0">
              <a:latin typeface="+mj-lt"/>
              <a:ea typeface="+mj-ea"/>
              <a:cs typeface="+mj-cs"/>
            </a:endParaRPr>
          </a:p>
        </p:txBody>
      </p:sp>
    </p:spTree>
    <p:extLst>
      <p:ext uri="{BB962C8B-B14F-4D97-AF65-F5344CB8AC3E}">
        <p14:creationId xmlns:p14="http://schemas.microsoft.com/office/powerpoint/2010/main" val="10558498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1"/>
          <p:cNvSpPr>
            <a:spLocks noGrp="1"/>
          </p:cNvSpPr>
          <p:nvPr>
            <p:ph type="ftr"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567F02F2-9E09-41EA-843C-D027C848F005}" type="slidenum">
              <a:rPr lang="ja-JP" altLang="en-US" sz="1100" smtClean="0">
                <a:solidFill>
                  <a:schemeClr val="bg2"/>
                </a:solidFill>
              </a:rPr>
              <a:pPr>
                <a:spcBef>
                  <a:spcPct val="0"/>
                </a:spcBef>
                <a:buClrTx/>
                <a:buFontTx/>
                <a:buNone/>
              </a:pPr>
              <a:t>12</a:t>
            </a:fld>
            <a:endParaRPr lang="en-US" altLang="ja-JP" sz="1100" smtClean="0">
              <a:solidFill>
                <a:schemeClr val="bg2"/>
              </a:solidFill>
            </a:endParaRPr>
          </a:p>
        </p:txBody>
      </p:sp>
      <p:sp>
        <p:nvSpPr>
          <p:cNvPr id="3" name="Content Placeholder 2"/>
          <p:cNvSpPr txBox="1">
            <a:spLocks/>
          </p:cNvSpPr>
          <p:nvPr/>
        </p:nvSpPr>
        <p:spPr bwMode="auto">
          <a:xfrm>
            <a:off x="899592" y="1412776"/>
            <a:ext cx="8104188" cy="3529013"/>
          </a:xfrm>
          <a:prstGeom prst="rect">
            <a:avLst/>
          </a:prstGeom>
          <a:noFill/>
          <a:ln w="9525">
            <a:noFill/>
            <a:miter lim="800000"/>
            <a:headEnd/>
            <a:tailEnd/>
          </a:ln>
        </p:spPr>
        <p:txBody>
          <a:bodyPr/>
          <a:lstStyle/>
          <a:p>
            <a:pPr defTabSz="457200" eaLnBrk="1" hangingPunct="1">
              <a:lnSpc>
                <a:spcPct val="90000"/>
              </a:lnSpc>
              <a:spcBef>
                <a:spcPct val="20000"/>
              </a:spcBef>
              <a:buClr>
                <a:schemeClr val="accent2"/>
              </a:buCl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r>
              <a:rPr lang="en-GB" kern="0" dirty="0" smtClean="0">
                <a:latin typeface="Arial" charset="0"/>
              </a:rPr>
              <a:t>OGF44</a:t>
            </a: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Arial" charset="0"/>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Arial" charset="0"/>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Arial" charset="0"/>
            </a:endParaRPr>
          </a:p>
          <a:p>
            <a:pPr defTabSz="457200" eaLnBrk="1" hangingPunct="1">
              <a:lnSpc>
                <a:spcPct val="90000"/>
              </a:lnSpc>
              <a:spcBef>
                <a:spcPct val="20000"/>
              </a:spcBef>
              <a:buClr>
                <a:schemeClr val="accent2"/>
              </a:buCl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20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2000" kern="0" dirty="0">
              <a:latin typeface="+mn-lt"/>
              <a:ea typeface="+mn-ea"/>
            </a:endParaRPr>
          </a:p>
          <a:p>
            <a:pPr marL="342900" lvl="1" indent="-342900" defTabSz="457200" eaLnBrk="1" hangingPunct="1">
              <a:lnSpc>
                <a:spcPct val="90000"/>
              </a:lnSpc>
              <a:spcBef>
                <a:spcPct val="20000"/>
              </a:spcBef>
              <a:buClr>
                <a:schemeClr val="accent2"/>
              </a:buClr>
              <a:buFontTx/>
              <a:buChar char="•"/>
              <a:defRPr/>
            </a:pPr>
            <a:endParaRPr lang="en-GB" sz="2000" kern="0" dirty="0">
              <a:latin typeface="+mn-lt"/>
              <a:ea typeface="+mn-ea"/>
            </a:endParaRPr>
          </a:p>
          <a:p>
            <a:pPr marL="342900" lvl="1" indent="-342900" defTabSz="457200" eaLnBrk="1" hangingPunct="1">
              <a:lnSpc>
                <a:spcPct val="90000"/>
              </a:lnSpc>
              <a:spcBef>
                <a:spcPct val="20000"/>
              </a:spcBef>
              <a:buClr>
                <a:schemeClr val="accent2"/>
              </a:buClr>
              <a:defRPr/>
            </a:pPr>
            <a:endParaRPr lang="en-US" sz="2000" kern="0" dirty="0">
              <a:latin typeface="+mn-lt"/>
              <a:ea typeface="+mn-ea"/>
            </a:endParaRPr>
          </a:p>
          <a:p>
            <a:pPr marL="342900" lvl="1" indent="-342900" defTabSz="457200" eaLnBrk="1" hangingPunct="1">
              <a:lnSpc>
                <a:spcPct val="90000"/>
              </a:lnSpc>
              <a:spcBef>
                <a:spcPct val="20000"/>
              </a:spcBef>
              <a:buClr>
                <a:schemeClr val="accent2"/>
              </a:buClr>
              <a:defRPr/>
            </a:pPr>
            <a:endParaRPr lang="en-US" sz="18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18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16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r>
              <a:rPr lang="en-US" sz="1600" kern="0" dirty="0">
                <a:latin typeface="+mn-lt"/>
                <a:ea typeface="+mn-ea"/>
              </a:rPr>
              <a:t> 	</a:t>
            </a:r>
          </a:p>
          <a:p>
            <a:pPr marL="342900" indent="-342900" defTabSz="457200" eaLnBrk="1" hangingPunct="1">
              <a:lnSpc>
                <a:spcPct val="90000"/>
              </a:lnSpc>
              <a:spcBef>
                <a:spcPct val="20000"/>
              </a:spcBef>
              <a:buClr>
                <a:schemeClr val="accent2"/>
              </a:buClr>
              <a:buFont typeface="Times" pitchFamily="18" charset="0"/>
              <a:buNone/>
              <a:defRPr/>
            </a:pPr>
            <a:endParaRPr lang="en-US" sz="3200" kern="0" dirty="0">
              <a:latin typeface="+mn-lt"/>
              <a:ea typeface="+mn-ea"/>
            </a:endParaRPr>
          </a:p>
        </p:txBody>
      </p:sp>
      <p:sp>
        <p:nvSpPr>
          <p:cNvPr id="4" name="Title 1"/>
          <p:cNvSpPr txBox="1">
            <a:spLocks/>
          </p:cNvSpPr>
          <p:nvPr/>
        </p:nvSpPr>
        <p:spPr bwMode="auto">
          <a:xfrm>
            <a:off x="685800" y="152400"/>
            <a:ext cx="7772400" cy="1143000"/>
          </a:xfrm>
          <a:prstGeom prst="rect">
            <a:avLst/>
          </a:prstGeom>
          <a:noFill/>
          <a:ln w="9525">
            <a:noFill/>
            <a:miter lim="800000"/>
            <a:headEnd/>
            <a:tailEnd/>
          </a:ln>
        </p:spPr>
        <p:txBody>
          <a:bodyPr anchor="ctr"/>
          <a:lstStyle/>
          <a:p>
            <a:pPr eaLnBrk="1" hangingPunct="1">
              <a:defRPr/>
            </a:pPr>
            <a:r>
              <a:rPr lang="en-US" sz="3500" kern="0" dirty="0">
                <a:latin typeface="+mj-lt"/>
                <a:ea typeface="+mj-ea"/>
                <a:cs typeface="+mj-cs"/>
              </a:rPr>
              <a:t>NSI-WG: next NSI events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GB" altLang="en-US" dirty="0" smtClean="0"/>
              <a:t>NSI Roadmap</a:t>
            </a:r>
          </a:p>
        </p:txBody>
      </p:sp>
      <p:sp>
        <p:nvSpPr>
          <p:cNvPr id="8195" name="Content Placeholder 2"/>
          <p:cNvSpPr>
            <a:spLocks noGrp="1"/>
          </p:cNvSpPr>
          <p:nvPr>
            <p:ph idx="1"/>
          </p:nvPr>
        </p:nvSpPr>
        <p:spPr>
          <a:xfrm>
            <a:off x="755576" y="1484784"/>
            <a:ext cx="6910536" cy="4281265"/>
          </a:xfrm>
        </p:spPr>
        <p:txBody>
          <a:bodyPr>
            <a:normAutofit fontScale="92500" lnSpcReduction="10000"/>
          </a:bodyPr>
          <a:lstStyle/>
          <a:p>
            <a:pPr marL="0" indent="0">
              <a:buNone/>
            </a:pPr>
            <a:r>
              <a:rPr lang="en-GB" altLang="en-US" sz="2400" dirty="0" smtClean="0"/>
              <a:t>The following NSI documents are completed:</a:t>
            </a:r>
          </a:p>
          <a:p>
            <a:pPr>
              <a:spcBef>
                <a:spcPts val="1200"/>
              </a:spcBef>
              <a:spcAft>
                <a:spcPts val="0"/>
              </a:spcAft>
            </a:pPr>
            <a:r>
              <a:rPr lang="en-GB" altLang="en-US" sz="2000" dirty="0" smtClean="0"/>
              <a:t>NSI </a:t>
            </a:r>
            <a:r>
              <a:rPr lang="en-GB" altLang="en-US" sz="2000" dirty="0"/>
              <a:t>Framework v2.0, </a:t>
            </a:r>
            <a:r>
              <a:rPr lang="en-GB" altLang="en-US" sz="2000" dirty="0" smtClean="0"/>
              <a:t>standard</a:t>
            </a:r>
          </a:p>
          <a:p>
            <a:pPr>
              <a:spcBef>
                <a:spcPts val="1200"/>
              </a:spcBef>
              <a:spcAft>
                <a:spcPts val="0"/>
              </a:spcAft>
            </a:pPr>
            <a:r>
              <a:rPr lang="en-GB" altLang="en-US" sz="2000" dirty="0" smtClean="0"/>
              <a:t>NSI Connection Service (CS) v2.0, standard</a:t>
            </a:r>
          </a:p>
          <a:p>
            <a:pPr>
              <a:spcBef>
                <a:spcPts val="1200"/>
              </a:spcBef>
            </a:pPr>
            <a:r>
              <a:rPr lang="en-GB" altLang="en-US" sz="2000" dirty="0" smtClean="0"/>
              <a:t>NSI </a:t>
            </a:r>
            <a:r>
              <a:rPr lang="en-GB" altLang="en-US" sz="2000" dirty="0"/>
              <a:t>NSA Description Document, </a:t>
            </a:r>
            <a:r>
              <a:rPr lang="en-GB" altLang="en-US" sz="2000" dirty="0" smtClean="0"/>
              <a:t>standard</a:t>
            </a:r>
          </a:p>
          <a:p>
            <a:pPr>
              <a:spcBef>
                <a:spcPts val="1200"/>
              </a:spcBef>
            </a:pPr>
            <a:r>
              <a:rPr lang="en-GB" altLang="en-US" sz="2000" dirty="0" smtClean="0"/>
              <a:t>NSI </a:t>
            </a:r>
            <a:r>
              <a:rPr lang="en-GB" altLang="en-US" sz="2000" dirty="0" err="1" smtClean="0"/>
              <a:t>Signaling</a:t>
            </a:r>
            <a:r>
              <a:rPr lang="en-GB" altLang="en-US" sz="2000" dirty="0" smtClean="0"/>
              <a:t> and </a:t>
            </a:r>
            <a:r>
              <a:rPr lang="en-GB" altLang="en-US" sz="2000" dirty="0" err="1" smtClean="0"/>
              <a:t>Pathfinding</a:t>
            </a:r>
            <a:endParaRPr lang="en-GB" altLang="en-US" sz="2000" dirty="0" smtClean="0"/>
          </a:p>
          <a:p>
            <a:pPr>
              <a:spcBef>
                <a:spcPts val="1200"/>
              </a:spcBef>
            </a:pPr>
            <a:endParaRPr lang="en-GB" altLang="en-US" sz="2000" dirty="0" smtClean="0"/>
          </a:p>
          <a:p>
            <a:pPr marL="0" indent="0">
              <a:spcBef>
                <a:spcPts val="1200"/>
              </a:spcBef>
              <a:buNone/>
            </a:pPr>
            <a:r>
              <a:rPr lang="en-GB" altLang="en-US" sz="2400" dirty="0"/>
              <a:t>The following NSI documents are planned:</a:t>
            </a:r>
          </a:p>
          <a:p>
            <a:pPr>
              <a:spcBef>
                <a:spcPts val="1200"/>
              </a:spcBef>
            </a:pPr>
            <a:r>
              <a:rPr lang="en-GB" altLang="en-US" sz="2000" dirty="0" smtClean="0">
                <a:solidFill>
                  <a:srgbClr val="FF0000"/>
                </a:solidFill>
              </a:rPr>
              <a:t>NSI </a:t>
            </a:r>
            <a:r>
              <a:rPr lang="en-GB" altLang="en-US" sz="2000" dirty="0">
                <a:solidFill>
                  <a:srgbClr val="FF0000"/>
                </a:solidFill>
              </a:rPr>
              <a:t>AAI best practices, informational</a:t>
            </a:r>
          </a:p>
          <a:p>
            <a:pPr>
              <a:spcBef>
                <a:spcPts val="1200"/>
              </a:spcBef>
            </a:pPr>
            <a:r>
              <a:rPr lang="en-GB" altLang="en-US" sz="2000" dirty="0" smtClean="0">
                <a:solidFill>
                  <a:srgbClr val="FF0000"/>
                </a:solidFill>
              </a:rPr>
              <a:t>NSI Topology, standard</a:t>
            </a:r>
          </a:p>
          <a:p>
            <a:pPr>
              <a:spcBef>
                <a:spcPts val="1200"/>
              </a:spcBef>
            </a:pPr>
            <a:r>
              <a:rPr lang="en-GB" altLang="en-US" sz="2000" dirty="0" smtClean="0">
                <a:solidFill>
                  <a:srgbClr val="FF0000"/>
                </a:solidFill>
              </a:rPr>
              <a:t>NSI Document Distribution Service, standard</a:t>
            </a:r>
          </a:p>
        </p:txBody>
      </p:sp>
      <p:sp>
        <p:nvSpPr>
          <p:cNvPr id="8196" name="Footer Placeholder 3"/>
          <p:cNvSpPr>
            <a:spLocks noGrp="1"/>
          </p:cNvSpPr>
          <p:nvPr>
            <p:ph type="ftr"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973B4022-7F1B-44BD-8768-253009C7B642}" type="slidenum">
              <a:rPr lang="ja-JP" altLang="en-US" sz="1100" smtClean="0">
                <a:solidFill>
                  <a:schemeClr val="bg2"/>
                </a:solidFill>
              </a:rPr>
              <a:pPr>
                <a:spcBef>
                  <a:spcPct val="0"/>
                </a:spcBef>
                <a:buClrTx/>
                <a:buFontTx/>
                <a:buNone/>
              </a:pPr>
              <a:t>13</a:t>
            </a:fld>
            <a:endParaRPr lang="en-US" altLang="ja-JP" sz="1100" smtClean="0">
              <a:solidFill>
                <a:schemeClr val="bg2"/>
              </a:solidFill>
            </a:endParaRPr>
          </a:p>
        </p:txBody>
      </p:sp>
    </p:spTree>
    <p:extLst>
      <p:ext uri="{BB962C8B-B14F-4D97-AF65-F5344CB8AC3E}">
        <p14:creationId xmlns:p14="http://schemas.microsoft.com/office/powerpoint/2010/main" val="3503219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GB" altLang="en-US" dirty="0" smtClean="0"/>
              <a:t>NSI roadmap</a:t>
            </a:r>
          </a:p>
        </p:txBody>
      </p:sp>
      <p:sp>
        <p:nvSpPr>
          <p:cNvPr id="8196" name="Footer Placeholder 3"/>
          <p:cNvSpPr>
            <a:spLocks noGrp="1"/>
          </p:cNvSpPr>
          <p:nvPr>
            <p:ph type="ftr" sz="quarter" idx="10"/>
          </p:nvPr>
        </p:nvSpPr>
        <p:spPr>
          <a:xfrm>
            <a:off x="2103241" y="6400800"/>
            <a:ext cx="5334000" cy="4572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973B4022-7F1B-44BD-8768-253009C7B642}" type="slidenum">
              <a:rPr lang="ja-JP" altLang="en-US" sz="1100" smtClean="0">
                <a:solidFill>
                  <a:schemeClr val="bg2"/>
                </a:solidFill>
              </a:rPr>
              <a:pPr>
                <a:spcBef>
                  <a:spcPct val="0"/>
                </a:spcBef>
                <a:buClrTx/>
                <a:buFontTx/>
                <a:buNone/>
              </a:pPr>
              <a:t>14</a:t>
            </a:fld>
            <a:endParaRPr lang="en-US" altLang="ja-JP" sz="1100" smtClean="0">
              <a:solidFill>
                <a:schemeClr val="bg2"/>
              </a:solidFill>
            </a:endParaRPr>
          </a:p>
        </p:txBody>
      </p:sp>
      <p:grpSp>
        <p:nvGrpSpPr>
          <p:cNvPr id="7" name="Gruppe 40"/>
          <p:cNvGrpSpPr/>
          <p:nvPr/>
        </p:nvGrpSpPr>
        <p:grpSpPr>
          <a:xfrm>
            <a:off x="387695" y="1766354"/>
            <a:ext cx="8596130" cy="4145044"/>
            <a:chOff x="236589" y="2110902"/>
            <a:chExt cx="8596130" cy="2653186"/>
          </a:xfrm>
        </p:grpSpPr>
        <p:sp>
          <p:nvSpPr>
            <p:cNvPr id="8" name="Pentagon 7"/>
            <p:cNvSpPr/>
            <p:nvPr/>
          </p:nvSpPr>
          <p:spPr>
            <a:xfrm>
              <a:off x="243196" y="2110902"/>
              <a:ext cx="8589523" cy="2653186"/>
            </a:xfrm>
            <a:prstGeom prst="homePlate">
              <a:avLst>
                <a:gd name="adj" fmla="val 31841"/>
              </a:avLst>
            </a:prstGeom>
            <a:gradFill rotWithShape="1">
              <a:gsLst>
                <a:gs pos="0">
                  <a:srgbClr val="E6E6E6"/>
                </a:gs>
                <a:gs pos="100000">
                  <a:sysClr val="window" lastClr="FFFFFF"/>
                </a:gs>
              </a:gsLst>
              <a:lin ang="16200000"/>
            </a:gradFill>
            <a:ln w="9525">
              <a:solidFill>
                <a:srgbClr val="E1E1E1"/>
              </a:solidFill>
              <a:miter lim="800000"/>
              <a:headEnd/>
              <a:tailEnd/>
            </a:ln>
            <a:effectLst>
              <a:outerShdw blurRad="50800" dist="38100" dir="2700000" algn="tl" rotWithShape="0">
                <a:prstClr val="black">
                  <a:alpha val="40000"/>
                </a:prstClr>
              </a:outerShdw>
            </a:effectLst>
          </p:spPr>
          <p:txBody>
            <a:bodyPr anchor="ctr"/>
            <a:lstStyle/>
            <a:p>
              <a:pPr algn="ctr">
                <a:defRPr/>
              </a:pPr>
              <a:endParaRPr lang="da-DK" kern="0">
                <a:solidFill>
                  <a:srgbClr val="FFFFFF"/>
                </a:solidFill>
                <a:latin typeface="Arial Narrow" pitchFamily="-97" charset="0"/>
              </a:endParaRPr>
            </a:p>
          </p:txBody>
        </p:sp>
        <p:sp>
          <p:nvSpPr>
            <p:cNvPr id="9" name="Rektangel 13"/>
            <p:cNvSpPr/>
            <p:nvPr/>
          </p:nvSpPr>
          <p:spPr>
            <a:xfrm>
              <a:off x="236589" y="2122557"/>
              <a:ext cx="7749820" cy="357997"/>
            </a:xfrm>
            <a:prstGeom prst="rect">
              <a:avLst/>
            </a:prstGeom>
            <a:gradFill flip="none" rotWithShape="1">
              <a:gsLst>
                <a:gs pos="0">
                  <a:srgbClr val="0070C0"/>
                </a:gs>
                <a:gs pos="100000">
                  <a:srgbClr val="002060"/>
                </a:gs>
              </a:gsLst>
              <a:lin ang="5400000" scaled="1"/>
              <a:tileRect/>
            </a:gradFill>
            <a:ln w="3175" cap="flat" cmpd="sng">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kern="0">
                <a:solidFill>
                  <a:schemeClr val="tx1">
                    <a:lumMod val="95000"/>
                    <a:lumOff val="5000"/>
                  </a:schemeClr>
                </a:solidFill>
                <a:latin typeface="Calibri"/>
              </a:endParaRPr>
            </a:p>
          </p:txBody>
        </p:sp>
        <p:grpSp>
          <p:nvGrpSpPr>
            <p:cNvPr id="10" name="Gruppe 28"/>
            <p:cNvGrpSpPr/>
            <p:nvPr/>
          </p:nvGrpSpPr>
          <p:grpSpPr>
            <a:xfrm>
              <a:off x="872248" y="2130354"/>
              <a:ext cx="7114162" cy="2633734"/>
              <a:chOff x="872248" y="2130354"/>
              <a:chExt cx="7114162" cy="2422187"/>
            </a:xfrm>
          </p:grpSpPr>
          <p:cxnSp>
            <p:nvCxnSpPr>
              <p:cNvPr id="11" name="Lige forbindelse 15"/>
              <p:cNvCxnSpPr/>
              <p:nvPr/>
            </p:nvCxnSpPr>
            <p:spPr>
              <a:xfrm rot="5400000">
                <a:off x="310991" y="3336584"/>
                <a:ext cx="2422187" cy="97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Lige forbindelse 17"/>
              <p:cNvCxnSpPr/>
              <p:nvPr/>
            </p:nvCxnSpPr>
            <p:spPr>
              <a:xfrm rot="5400000">
                <a:off x="-333982" y="3336584"/>
                <a:ext cx="2422187" cy="97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Lige forbindelse 18"/>
              <p:cNvCxnSpPr/>
              <p:nvPr/>
            </p:nvCxnSpPr>
            <p:spPr>
              <a:xfrm rot="5400000">
                <a:off x="1600937" y="3336584"/>
                <a:ext cx="2422187" cy="97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Lige forbindelse 19"/>
              <p:cNvCxnSpPr/>
              <p:nvPr/>
            </p:nvCxnSpPr>
            <p:spPr>
              <a:xfrm rot="5400000">
                <a:off x="955964" y="3336584"/>
                <a:ext cx="2422187" cy="97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Lige forbindelse 20"/>
              <p:cNvCxnSpPr/>
              <p:nvPr/>
            </p:nvCxnSpPr>
            <p:spPr>
              <a:xfrm rot="5400000">
                <a:off x="2890883" y="3336584"/>
                <a:ext cx="2422187" cy="97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 name="Lige forbindelse 21"/>
              <p:cNvCxnSpPr/>
              <p:nvPr/>
            </p:nvCxnSpPr>
            <p:spPr>
              <a:xfrm rot="5400000">
                <a:off x="2245910" y="3336584"/>
                <a:ext cx="2422187" cy="97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7" name="Lige forbindelse 22"/>
              <p:cNvCxnSpPr/>
              <p:nvPr/>
            </p:nvCxnSpPr>
            <p:spPr>
              <a:xfrm rot="5400000">
                <a:off x="4180829" y="3336584"/>
                <a:ext cx="2422187" cy="97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8" name="Lige forbindelse 23"/>
              <p:cNvCxnSpPr/>
              <p:nvPr/>
            </p:nvCxnSpPr>
            <p:spPr>
              <a:xfrm rot="5400000">
                <a:off x="3535856" y="3336584"/>
                <a:ext cx="2422187" cy="97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 name="Lige forbindelse 24"/>
              <p:cNvCxnSpPr/>
              <p:nvPr/>
            </p:nvCxnSpPr>
            <p:spPr>
              <a:xfrm rot="5400000">
                <a:off x="5470775" y="3336584"/>
                <a:ext cx="2422187" cy="97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0" name="Lige forbindelse 25"/>
              <p:cNvCxnSpPr/>
              <p:nvPr/>
            </p:nvCxnSpPr>
            <p:spPr>
              <a:xfrm rot="5400000">
                <a:off x="4825802" y="3336584"/>
                <a:ext cx="2422187" cy="97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1" name="Lige forbindelse 26"/>
              <p:cNvCxnSpPr/>
              <p:nvPr/>
            </p:nvCxnSpPr>
            <p:spPr>
              <a:xfrm rot="5400000">
                <a:off x="6770452" y="3336584"/>
                <a:ext cx="2422187" cy="97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2" name="Lige forbindelse 27"/>
              <p:cNvCxnSpPr/>
              <p:nvPr/>
            </p:nvCxnSpPr>
            <p:spPr>
              <a:xfrm rot="5400000">
                <a:off x="6115748" y="3336584"/>
                <a:ext cx="2422187" cy="97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sp>
        <p:nvSpPr>
          <p:cNvPr id="31" name="Tekstboks 43"/>
          <p:cNvSpPr txBox="1"/>
          <p:nvPr/>
        </p:nvSpPr>
        <p:spPr>
          <a:xfrm>
            <a:off x="1143078" y="1775930"/>
            <a:ext cx="460382" cy="307777"/>
          </a:xfrm>
          <a:prstGeom prst="rect">
            <a:avLst/>
          </a:prstGeom>
          <a:noFill/>
        </p:spPr>
        <p:txBody>
          <a:bodyPr wrap="none" rtlCol="0">
            <a:spAutoFit/>
          </a:bodyPr>
          <a:lstStyle/>
          <a:p>
            <a:pPr algn="ctr"/>
            <a:r>
              <a:rPr lang="da-DK" sz="1400" dirty="0" err="1" smtClean="0">
                <a:solidFill>
                  <a:schemeClr val="bg1"/>
                </a:solidFill>
              </a:rPr>
              <a:t>Dec</a:t>
            </a:r>
            <a:endParaRPr lang="da-DK" sz="1400" dirty="0">
              <a:solidFill>
                <a:schemeClr val="bg1"/>
              </a:solidFill>
            </a:endParaRPr>
          </a:p>
        </p:txBody>
      </p:sp>
      <p:sp>
        <p:nvSpPr>
          <p:cNvPr id="37" name="Tekstboks 49"/>
          <p:cNvSpPr txBox="1"/>
          <p:nvPr/>
        </p:nvSpPr>
        <p:spPr>
          <a:xfrm>
            <a:off x="3698038" y="1788498"/>
            <a:ext cx="529312" cy="307777"/>
          </a:xfrm>
          <a:prstGeom prst="rect">
            <a:avLst/>
          </a:prstGeom>
          <a:noFill/>
        </p:spPr>
        <p:txBody>
          <a:bodyPr wrap="none" rtlCol="0">
            <a:spAutoFit/>
          </a:bodyPr>
          <a:lstStyle/>
          <a:p>
            <a:pPr algn="ctr"/>
            <a:r>
              <a:rPr lang="da-DK" sz="1400" dirty="0" smtClean="0">
                <a:solidFill>
                  <a:schemeClr val="bg1"/>
                </a:solidFill>
              </a:rPr>
              <a:t>April</a:t>
            </a:r>
            <a:endParaRPr lang="da-DK" sz="1400" dirty="0">
              <a:solidFill>
                <a:schemeClr val="bg1"/>
              </a:solidFill>
            </a:endParaRPr>
          </a:p>
        </p:txBody>
      </p:sp>
      <p:sp>
        <p:nvSpPr>
          <p:cNvPr id="38" name="Tekstboks 50"/>
          <p:cNvSpPr txBox="1"/>
          <p:nvPr/>
        </p:nvSpPr>
        <p:spPr>
          <a:xfrm>
            <a:off x="2997329" y="1795553"/>
            <a:ext cx="654923" cy="307777"/>
          </a:xfrm>
          <a:prstGeom prst="rect">
            <a:avLst/>
          </a:prstGeom>
          <a:noFill/>
        </p:spPr>
        <p:txBody>
          <a:bodyPr wrap="none" rtlCol="0">
            <a:spAutoFit/>
          </a:bodyPr>
          <a:lstStyle/>
          <a:p>
            <a:pPr algn="ctr"/>
            <a:r>
              <a:rPr lang="da-DK" sz="1400" dirty="0" smtClean="0">
                <a:solidFill>
                  <a:schemeClr val="bg1"/>
                </a:solidFill>
              </a:rPr>
              <a:t>March</a:t>
            </a:r>
            <a:endParaRPr lang="da-DK" sz="1400" dirty="0">
              <a:solidFill>
                <a:schemeClr val="bg1"/>
              </a:solidFill>
            </a:endParaRPr>
          </a:p>
        </p:txBody>
      </p:sp>
      <p:sp>
        <p:nvSpPr>
          <p:cNvPr id="41" name="Tekstboks 53"/>
          <p:cNvSpPr txBox="1"/>
          <p:nvPr/>
        </p:nvSpPr>
        <p:spPr>
          <a:xfrm>
            <a:off x="4374761" y="1797288"/>
            <a:ext cx="503536" cy="307777"/>
          </a:xfrm>
          <a:prstGeom prst="rect">
            <a:avLst/>
          </a:prstGeom>
          <a:noFill/>
        </p:spPr>
        <p:txBody>
          <a:bodyPr wrap="none" rtlCol="0">
            <a:spAutoFit/>
          </a:bodyPr>
          <a:lstStyle/>
          <a:p>
            <a:pPr algn="ctr"/>
            <a:r>
              <a:rPr lang="da-DK" sz="1400" dirty="0" smtClean="0">
                <a:solidFill>
                  <a:schemeClr val="bg1"/>
                </a:solidFill>
              </a:rPr>
              <a:t>May</a:t>
            </a:r>
            <a:endParaRPr lang="da-DK" sz="1400" dirty="0">
              <a:solidFill>
                <a:schemeClr val="bg1"/>
              </a:solidFill>
            </a:endParaRPr>
          </a:p>
        </p:txBody>
      </p:sp>
      <p:sp>
        <p:nvSpPr>
          <p:cNvPr id="42" name="Tekstboks 54"/>
          <p:cNvSpPr txBox="1"/>
          <p:nvPr/>
        </p:nvSpPr>
        <p:spPr>
          <a:xfrm>
            <a:off x="489434" y="1775930"/>
            <a:ext cx="475643" cy="307777"/>
          </a:xfrm>
          <a:prstGeom prst="rect">
            <a:avLst/>
          </a:prstGeom>
          <a:noFill/>
        </p:spPr>
        <p:txBody>
          <a:bodyPr wrap="none" rtlCol="0">
            <a:spAutoFit/>
          </a:bodyPr>
          <a:lstStyle/>
          <a:p>
            <a:pPr algn="ctr"/>
            <a:r>
              <a:rPr lang="da-DK" sz="1400" dirty="0" err="1" smtClean="0">
                <a:solidFill>
                  <a:schemeClr val="bg1"/>
                </a:solidFill>
              </a:rPr>
              <a:t>Nov</a:t>
            </a:r>
            <a:endParaRPr lang="da-DK" sz="1400" dirty="0">
              <a:solidFill>
                <a:schemeClr val="bg1"/>
              </a:solidFill>
            </a:endParaRPr>
          </a:p>
        </p:txBody>
      </p:sp>
      <p:sp>
        <p:nvSpPr>
          <p:cNvPr id="45" name="Pentagon 44"/>
          <p:cNvSpPr/>
          <p:nvPr/>
        </p:nvSpPr>
        <p:spPr>
          <a:xfrm>
            <a:off x="387695" y="5965560"/>
            <a:ext cx="8070505" cy="2219701"/>
          </a:xfrm>
          <a:prstGeom prst="homePlate">
            <a:avLst>
              <a:gd name="adj" fmla="val 31841"/>
            </a:avLst>
          </a:prstGeom>
          <a:gradFill flip="none" rotWithShape="1">
            <a:gsLst>
              <a:gs pos="0">
                <a:srgbClr val="020000">
                  <a:alpha val="11000"/>
                </a:srgbClr>
              </a:gs>
              <a:gs pos="60000">
                <a:srgbClr val="FFFFFF">
                  <a:alpha val="0"/>
                </a:srgbClr>
              </a:gs>
            </a:gsLst>
            <a:lin ang="5400000" scaled="1"/>
            <a:tileRect/>
          </a:gradFill>
          <a:ln w="9525" cap="flat" cmpd="sng" algn="ctr">
            <a:noFill/>
            <a:prstDash val="solid"/>
          </a:ln>
          <a:effectLst/>
        </p:spPr>
        <p:txBody>
          <a:bodyPr anchor="ctr"/>
          <a:lstStyle/>
          <a:p>
            <a:pPr algn="ctr">
              <a:defRPr/>
            </a:pPr>
            <a:endParaRPr lang="da-DK" kern="0" noProof="1">
              <a:solidFill>
                <a:sysClr val="window" lastClr="FFFFFF"/>
              </a:solidFill>
              <a:latin typeface="Calibri"/>
            </a:endParaRPr>
          </a:p>
        </p:txBody>
      </p:sp>
      <p:sp>
        <p:nvSpPr>
          <p:cNvPr id="3" name="Rectangle 2"/>
          <p:cNvSpPr/>
          <p:nvPr/>
        </p:nvSpPr>
        <p:spPr bwMode="auto">
          <a:xfrm>
            <a:off x="90878" y="2372412"/>
            <a:ext cx="648179" cy="32487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a:endParaRPr kumimoji="0" lang="en-GB" sz="1100" b="0" i="0" u="none" strike="noStrike" cap="none" normalizeH="0" baseline="0" dirty="0" smtClean="0">
              <a:ln>
                <a:noFill/>
              </a:ln>
              <a:solidFill>
                <a:schemeClr val="tx1"/>
              </a:solidFill>
              <a:effectLst/>
              <a:latin typeface="+mn-lt"/>
              <a:ea typeface="ＭＳ Ｐゴシック" pitchFamily="1" charset="-128"/>
            </a:endParaRPr>
          </a:p>
        </p:txBody>
      </p:sp>
      <p:sp>
        <p:nvSpPr>
          <p:cNvPr id="52" name="Tekstboks 33"/>
          <p:cNvSpPr txBox="1"/>
          <p:nvPr/>
        </p:nvSpPr>
        <p:spPr>
          <a:xfrm>
            <a:off x="52163" y="2415963"/>
            <a:ext cx="569387" cy="261610"/>
          </a:xfrm>
          <a:prstGeom prst="rect">
            <a:avLst/>
          </a:prstGeom>
          <a:noFill/>
        </p:spPr>
        <p:txBody>
          <a:bodyPr wrap="none" rtlCol="0">
            <a:spAutoFit/>
          </a:bodyPr>
          <a:lstStyle/>
          <a:p>
            <a:r>
              <a:rPr lang="da-DK" sz="1100" dirty="0" smtClean="0">
                <a:solidFill>
                  <a:schemeClr val="tx1">
                    <a:lumMod val="65000"/>
                    <a:lumOff val="35000"/>
                  </a:schemeClr>
                </a:solidFill>
                <a:latin typeface="+mn-lt"/>
              </a:rPr>
              <a:t>CS v2</a:t>
            </a:r>
            <a:endParaRPr lang="da-DK" sz="1100" dirty="0">
              <a:solidFill>
                <a:schemeClr val="tx1">
                  <a:lumMod val="65000"/>
                  <a:lumOff val="35000"/>
                </a:schemeClr>
              </a:solidFill>
              <a:latin typeface="+mn-lt"/>
            </a:endParaRPr>
          </a:p>
        </p:txBody>
      </p:sp>
      <p:sp>
        <p:nvSpPr>
          <p:cNvPr id="63" name="Rectangle 62"/>
          <p:cNvSpPr/>
          <p:nvPr/>
        </p:nvSpPr>
        <p:spPr bwMode="auto">
          <a:xfrm>
            <a:off x="84073" y="4853772"/>
            <a:ext cx="644313" cy="30348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a:endParaRPr kumimoji="0" lang="en-GB" sz="1100" b="0" i="0" u="none" strike="noStrike" cap="none" normalizeH="0" baseline="0" dirty="0" smtClean="0">
              <a:ln>
                <a:noFill/>
              </a:ln>
              <a:solidFill>
                <a:schemeClr val="tx1"/>
              </a:solidFill>
              <a:effectLst/>
              <a:latin typeface="+mn-lt"/>
              <a:ea typeface="ＭＳ Ｐゴシック" pitchFamily="1" charset="-128"/>
            </a:endParaRPr>
          </a:p>
        </p:txBody>
      </p:sp>
      <p:sp>
        <p:nvSpPr>
          <p:cNvPr id="64" name="Tekstboks 33"/>
          <p:cNvSpPr txBox="1"/>
          <p:nvPr/>
        </p:nvSpPr>
        <p:spPr>
          <a:xfrm>
            <a:off x="30267" y="4892555"/>
            <a:ext cx="506870" cy="261610"/>
          </a:xfrm>
          <a:prstGeom prst="rect">
            <a:avLst/>
          </a:prstGeom>
          <a:noFill/>
        </p:spPr>
        <p:txBody>
          <a:bodyPr wrap="none" rtlCol="0">
            <a:spAutoFit/>
          </a:bodyPr>
          <a:lstStyle/>
          <a:p>
            <a:r>
              <a:rPr lang="da-DK" sz="1100" dirty="0" smtClean="0">
                <a:solidFill>
                  <a:schemeClr val="tx1">
                    <a:lumMod val="65000"/>
                    <a:lumOff val="35000"/>
                  </a:schemeClr>
                </a:solidFill>
                <a:latin typeface="+mn-lt"/>
              </a:rPr>
              <a:t>Topo</a:t>
            </a:r>
            <a:endParaRPr lang="da-DK" sz="1100" dirty="0">
              <a:solidFill>
                <a:schemeClr val="tx1">
                  <a:lumMod val="65000"/>
                  <a:lumOff val="35000"/>
                </a:schemeClr>
              </a:solidFill>
              <a:latin typeface="+mn-lt"/>
            </a:endParaRPr>
          </a:p>
        </p:txBody>
      </p:sp>
      <p:sp>
        <p:nvSpPr>
          <p:cNvPr id="72" name="Rectangle 71"/>
          <p:cNvSpPr/>
          <p:nvPr/>
        </p:nvSpPr>
        <p:spPr bwMode="auto">
          <a:xfrm>
            <a:off x="107309" y="4362748"/>
            <a:ext cx="631748" cy="301567"/>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a:endParaRPr kumimoji="0" lang="en-GB" sz="1100" b="0" i="0" u="none" strike="noStrike" cap="none" normalizeH="0" baseline="0" dirty="0" smtClean="0">
              <a:ln>
                <a:noFill/>
              </a:ln>
              <a:solidFill>
                <a:schemeClr val="tx1"/>
              </a:solidFill>
              <a:effectLst/>
              <a:latin typeface="+mn-lt"/>
              <a:ea typeface="ＭＳ Ｐゴシック" pitchFamily="1" charset="-128"/>
            </a:endParaRPr>
          </a:p>
        </p:txBody>
      </p:sp>
      <p:sp>
        <p:nvSpPr>
          <p:cNvPr id="73" name="Tekstboks 33"/>
          <p:cNvSpPr txBox="1"/>
          <p:nvPr/>
        </p:nvSpPr>
        <p:spPr>
          <a:xfrm>
            <a:off x="53503" y="4399614"/>
            <a:ext cx="412292" cy="261610"/>
          </a:xfrm>
          <a:prstGeom prst="rect">
            <a:avLst/>
          </a:prstGeom>
          <a:noFill/>
        </p:spPr>
        <p:txBody>
          <a:bodyPr wrap="none" rtlCol="0">
            <a:spAutoFit/>
          </a:bodyPr>
          <a:lstStyle/>
          <a:p>
            <a:r>
              <a:rPr lang="da-DK" sz="1100" dirty="0" smtClean="0">
                <a:solidFill>
                  <a:schemeClr val="tx1">
                    <a:lumMod val="65000"/>
                    <a:lumOff val="35000"/>
                  </a:schemeClr>
                </a:solidFill>
                <a:latin typeface="+mn-lt"/>
              </a:rPr>
              <a:t>AAI</a:t>
            </a:r>
            <a:endParaRPr lang="da-DK" sz="1100" dirty="0">
              <a:solidFill>
                <a:schemeClr val="tx1">
                  <a:lumMod val="65000"/>
                  <a:lumOff val="35000"/>
                </a:schemeClr>
              </a:solidFill>
              <a:latin typeface="+mn-lt"/>
            </a:endParaRPr>
          </a:p>
        </p:txBody>
      </p:sp>
      <p:sp>
        <p:nvSpPr>
          <p:cNvPr id="81" name="Rectangle 80"/>
          <p:cNvSpPr/>
          <p:nvPr/>
        </p:nvSpPr>
        <p:spPr bwMode="auto">
          <a:xfrm>
            <a:off x="84804" y="2823867"/>
            <a:ext cx="649235" cy="29975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a:endParaRPr kumimoji="0" lang="en-GB" sz="1100" b="0" i="0" u="none" strike="noStrike" cap="none" normalizeH="0" baseline="0" dirty="0" smtClean="0">
              <a:ln>
                <a:noFill/>
              </a:ln>
              <a:solidFill>
                <a:schemeClr val="tx1"/>
              </a:solidFill>
              <a:effectLst/>
              <a:latin typeface="+mn-lt"/>
              <a:ea typeface="ＭＳ Ｐゴシック" pitchFamily="1" charset="-128"/>
            </a:endParaRPr>
          </a:p>
        </p:txBody>
      </p:sp>
      <p:sp>
        <p:nvSpPr>
          <p:cNvPr id="82" name="Tekstboks 33"/>
          <p:cNvSpPr txBox="1"/>
          <p:nvPr/>
        </p:nvSpPr>
        <p:spPr>
          <a:xfrm>
            <a:off x="30998" y="2850352"/>
            <a:ext cx="732893" cy="261610"/>
          </a:xfrm>
          <a:prstGeom prst="rect">
            <a:avLst/>
          </a:prstGeom>
          <a:noFill/>
        </p:spPr>
        <p:txBody>
          <a:bodyPr wrap="none" rtlCol="0">
            <a:spAutoFit/>
          </a:bodyPr>
          <a:lstStyle/>
          <a:p>
            <a:r>
              <a:rPr lang="da-DK" sz="1100" dirty="0" smtClean="0">
                <a:solidFill>
                  <a:schemeClr val="tx1">
                    <a:lumMod val="65000"/>
                    <a:lumOff val="35000"/>
                  </a:schemeClr>
                </a:solidFill>
                <a:latin typeface="+mn-lt"/>
              </a:rPr>
              <a:t>Framew.</a:t>
            </a:r>
            <a:endParaRPr lang="da-DK" sz="1100" dirty="0">
              <a:solidFill>
                <a:schemeClr val="tx1">
                  <a:lumMod val="65000"/>
                  <a:lumOff val="35000"/>
                </a:schemeClr>
              </a:solidFill>
              <a:latin typeface="+mn-lt"/>
            </a:endParaRPr>
          </a:p>
        </p:txBody>
      </p:sp>
      <p:sp>
        <p:nvSpPr>
          <p:cNvPr id="95" name="Flowchart: Decision 94"/>
          <p:cNvSpPr/>
          <p:nvPr/>
        </p:nvSpPr>
        <p:spPr bwMode="auto">
          <a:xfrm>
            <a:off x="6385541" y="6020953"/>
            <a:ext cx="288032" cy="288032"/>
          </a:xfrm>
          <a:prstGeom prst="flowChartDecision">
            <a:avLst/>
          </a:prstGeom>
          <a:solidFill>
            <a:schemeClr val="accent1">
              <a:lumMod val="60000"/>
              <a:lumOff val="40000"/>
            </a:schemeClr>
          </a:solidFill>
          <a:ln w="9525" cap="flat" cmpd="sng" algn="ctr">
            <a:noFill/>
            <a:prstDash val="solid"/>
            <a:round/>
            <a:headEnd type="none" w="med" len="med"/>
            <a:tailEnd type="none" w="med" len="med"/>
          </a:ln>
          <a:effectLst/>
          <a:scene3d>
            <a:camera prst="orthographicFront"/>
            <a:lightRig rig="threePt" dir="t"/>
          </a:scene3d>
          <a:sp3d>
            <a:bevelT w="101600" prst="coolSlant"/>
          </a:sp3d>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1" charset="-128"/>
            </a:endParaRPr>
          </a:p>
        </p:txBody>
      </p:sp>
      <p:sp>
        <p:nvSpPr>
          <p:cNvPr id="96" name="Tekstboks 33"/>
          <p:cNvSpPr txBox="1"/>
          <p:nvPr/>
        </p:nvSpPr>
        <p:spPr>
          <a:xfrm>
            <a:off x="6753789" y="6049146"/>
            <a:ext cx="856325" cy="276999"/>
          </a:xfrm>
          <a:prstGeom prst="rect">
            <a:avLst/>
          </a:prstGeom>
          <a:noFill/>
        </p:spPr>
        <p:txBody>
          <a:bodyPr wrap="none" rtlCol="0">
            <a:spAutoFit/>
          </a:bodyPr>
          <a:lstStyle/>
          <a:p>
            <a:r>
              <a:rPr lang="da-DK" sz="1200" dirty="0" smtClean="0">
                <a:solidFill>
                  <a:schemeClr val="tx1">
                    <a:lumMod val="65000"/>
                    <a:lumOff val="35000"/>
                  </a:schemeClr>
                </a:solidFill>
              </a:rPr>
              <a:t>Published</a:t>
            </a:r>
            <a:endParaRPr lang="da-DK" sz="1200" dirty="0">
              <a:solidFill>
                <a:schemeClr val="tx1">
                  <a:lumMod val="65000"/>
                  <a:lumOff val="35000"/>
                </a:schemeClr>
              </a:solidFill>
            </a:endParaRPr>
          </a:p>
        </p:txBody>
      </p:sp>
      <p:sp>
        <p:nvSpPr>
          <p:cNvPr id="97" name="Flowchart: Decision 96"/>
          <p:cNvSpPr/>
          <p:nvPr/>
        </p:nvSpPr>
        <p:spPr bwMode="auto">
          <a:xfrm>
            <a:off x="563717" y="6032885"/>
            <a:ext cx="288032" cy="288032"/>
          </a:xfrm>
          <a:prstGeom prst="flowChartDecision">
            <a:avLst/>
          </a:prstGeom>
          <a:solidFill>
            <a:schemeClr val="accent2">
              <a:lumMod val="40000"/>
              <a:lumOff val="60000"/>
            </a:schemeClr>
          </a:solidFill>
          <a:ln w="9525" cap="flat" cmpd="sng" algn="ctr">
            <a:noFill/>
            <a:prstDash val="solid"/>
            <a:round/>
            <a:headEnd type="none" w="med" len="med"/>
            <a:tailEnd type="none" w="med" len="med"/>
          </a:ln>
          <a:effectLst/>
          <a:scene3d>
            <a:camera prst="orthographicFront"/>
            <a:lightRig rig="threePt" dir="t"/>
          </a:scene3d>
          <a:sp3d>
            <a:bevelT w="101600" prst="coolSlant"/>
          </a:sp3d>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1" charset="-128"/>
            </a:endParaRPr>
          </a:p>
        </p:txBody>
      </p:sp>
      <p:sp>
        <p:nvSpPr>
          <p:cNvPr id="98" name="Tekstboks 33"/>
          <p:cNvSpPr txBox="1"/>
          <p:nvPr/>
        </p:nvSpPr>
        <p:spPr>
          <a:xfrm>
            <a:off x="970954" y="6040002"/>
            <a:ext cx="2161169" cy="276999"/>
          </a:xfrm>
          <a:prstGeom prst="rect">
            <a:avLst/>
          </a:prstGeom>
          <a:noFill/>
        </p:spPr>
        <p:txBody>
          <a:bodyPr wrap="none" rtlCol="0">
            <a:spAutoFit/>
          </a:bodyPr>
          <a:lstStyle/>
          <a:p>
            <a:r>
              <a:rPr lang="da-DK" sz="1200" dirty="0" smtClean="0">
                <a:solidFill>
                  <a:schemeClr val="tx1">
                    <a:lumMod val="65000"/>
                    <a:lumOff val="35000"/>
                  </a:schemeClr>
                </a:solidFill>
              </a:rPr>
              <a:t>Begin public comment period</a:t>
            </a:r>
            <a:endParaRPr lang="da-DK" sz="1200" dirty="0">
              <a:solidFill>
                <a:schemeClr val="tx1">
                  <a:lumMod val="65000"/>
                  <a:lumOff val="35000"/>
                </a:schemeClr>
              </a:solidFill>
            </a:endParaRPr>
          </a:p>
        </p:txBody>
      </p:sp>
      <p:sp>
        <p:nvSpPr>
          <p:cNvPr id="105" name="Rectangle 104"/>
          <p:cNvSpPr/>
          <p:nvPr/>
        </p:nvSpPr>
        <p:spPr bwMode="auto">
          <a:xfrm>
            <a:off x="91457" y="5390721"/>
            <a:ext cx="636052" cy="305376"/>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a:endParaRPr kumimoji="0" lang="en-GB" sz="1100" b="0" i="0" u="none" strike="noStrike" cap="none" normalizeH="0" baseline="0" dirty="0" smtClean="0">
              <a:ln>
                <a:noFill/>
              </a:ln>
              <a:solidFill>
                <a:schemeClr val="tx1"/>
              </a:solidFill>
              <a:effectLst/>
              <a:latin typeface="+mn-lt"/>
              <a:ea typeface="ＭＳ Ｐゴシック" pitchFamily="1" charset="-128"/>
            </a:endParaRPr>
          </a:p>
        </p:txBody>
      </p:sp>
      <p:sp>
        <p:nvSpPr>
          <p:cNvPr id="106" name="Tekstboks 33"/>
          <p:cNvSpPr txBox="1"/>
          <p:nvPr/>
        </p:nvSpPr>
        <p:spPr>
          <a:xfrm>
            <a:off x="35496" y="5426389"/>
            <a:ext cx="678391" cy="261610"/>
          </a:xfrm>
          <a:prstGeom prst="rect">
            <a:avLst/>
          </a:prstGeom>
          <a:noFill/>
        </p:spPr>
        <p:txBody>
          <a:bodyPr wrap="none" rtlCol="0">
            <a:spAutoFit/>
          </a:bodyPr>
          <a:lstStyle/>
          <a:p>
            <a:r>
              <a:rPr lang="da-DK" sz="1100" dirty="0" smtClean="0">
                <a:solidFill>
                  <a:schemeClr val="tx1">
                    <a:lumMod val="65000"/>
                    <a:lumOff val="35000"/>
                  </a:schemeClr>
                </a:solidFill>
                <a:latin typeface="+mn-lt"/>
              </a:rPr>
              <a:t>NSI dist</a:t>
            </a:r>
            <a:endParaRPr lang="da-DK" sz="1100" dirty="0">
              <a:solidFill>
                <a:schemeClr val="tx1">
                  <a:lumMod val="65000"/>
                  <a:lumOff val="35000"/>
                </a:schemeClr>
              </a:solidFill>
              <a:latin typeface="+mn-lt"/>
            </a:endParaRPr>
          </a:p>
        </p:txBody>
      </p:sp>
      <p:sp>
        <p:nvSpPr>
          <p:cNvPr id="107" name="Pentagon 106"/>
          <p:cNvSpPr/>
          <p:nvPr/>
        </p:nvSpPr>
        <p:spPr>
          <a:xfrm>
            <a:off x="763878" y="5384953"/>
            <a:ext cx="2234887" cy="318672"/>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108" name="Tekstboks 35"/>
          <p:cNvSpPr txBox="1"/>
          <p:nvPr/>
        </p:nvSpPr>
        <p:spPr>
          <a:xfrm>
            <a:off x="952131" y="5383975"/>
            <a:ext cx="2094349" cy="261610"/>
          </a:xfrm>
          <a:prstGeom prst="rect">
            <a:avLst/>
          </a:prstGeom>
          <a:noFill/>
        </p:spPr>
        <p:txBody>
          <a:bodyPr wrap="square" rtlCol="0">
            <a:spAutoFit/>
          </a:bodyPr>
          <a:lstStyle/>
          <a:p>
            <a:r>
              <a:rPr lang="da-DK" sz="1100" dirty="0" smtClean="0">
                <a:solidFill>
                  <a:schemeClr val="tx1">
                    <a:lumMod val="65000"/>
                    <a:lumOff val="35000"/>
                  </a:schemeClr>
                </a:solidFill>
                <a:latin typeface="+mn-lt"/>
              </a:rPr>
              <a:t>Agree NSI Topo Distritubtion</a:t>
            </a:r>
            <a:endParaRPr lang="da-DK" sz="1100" dirty="0">
              <a:solidFill>
                <a:schemeClr val="tx1">
                  <a:lumMod val="65000"/>
                  <a:lumOff val="35000"/>
                </a:schemeClr>
              </a:solidFill>
              <a:latin typeface="+mn-lt"/>
            </a:endParaRPr>
          </a:p>
        </p:txBody>
      </p:sp>
      <p:sp>
        <p:nvSpPr>
          <p:cNvPr id="117" name="Pentagon 116"/>
          <p:cNvSpPr/>
          <p:nvPr/>
        </p:nvSpPr>
        <p:spPr>
          <a:xfrm>
            <a:off x="1902585" y="3289722"/>
            <a:ext cx="685805" cy="351519"/>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118" name="Tekstboks 33"/>
          <p:cNvSpPr txBox="1"/>
          <p:nvPr/>
        </p:nvSpPr>
        <p:spPr>
          <a:xfrm>
            <a:off x="1919962" y="3315298"/>
            <a:ext cx="521297" cy="261610"/>
          </a:xfrm>
          <a:prstGeom prst="rect">
            <a:avLst/>
          </a:prstGeom>
          <a:noFill/>
        </p:spPr>
        <p:txBody>
          <a:bodyPr wrap="none" rtlCol="0">
            <a:spAutoFit/>
          </a:bodyPr>
          <a:lstStyle/>
          <a:p>
            <a:r>
              <a:rPr lang="da-DK" sz="1100" dirty="0" smtClean="0">
                <a:solidFill>
                  <a:schemeClr val="tx1">
                    <a:lumMod val="65000"/>
                    <a:lumOff val="35000"/>
                  </a:schemeClr>
                </a:solidFill>
                <a:latin typeface="+mn-lt"/>
              </a:rPr>
              <a:t>Com.</a:t>
            </a:r>
            <a:endParaRPr lang="da-DK" sz="1100" dirty="0">
              <a:solidFill>
                <a:schemeClr val="tx1">
                  <a:lumMod val="65000"/>
                  <a:lumOff val="35000"/>
                </a:schemeClr>
              </a:solidFill>
              <a:latin typeface="+mn-lt"/>
            </a:endParaRPr>
          </a:p>
        </p:txBody>
      </p:sp>
      <p:sp>
        <p:nvSpPr>
          <p:cNvPr id="121" name="Pentagon 120"/>
          <p:cNvSpPr/>
          <p:nvPr/>
        </p:nvSpPr>
        <p:spPr>
          <a:xfrm>
            <a:off x="757021" y="3280152"/>
            <a:ext cx="956581" cy="354936"/>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122" name="Tekstboks 35"/>
          <p:cNvSpPr txBox="1"/>
          <p:nvPr/>
        </p:nvSpPr>
        <p:spPr>
          <a:xfrm>
            <a:off x="780389" y="3306207"/>
            <a:ext cx="1028313" cy="261610"/>
          </a:xfrm>
          <a:prstGeom prst="rect">
            <a:avLst/>
          </a:prstGeom>
          <a:noFill/>
        </p:spPr>
        <p:txBody>
          <a:bodyPr wrap="square" rtlCol="0">
            <a:spAutoFit/>
          </a:bodyPr>
          <a:lstStyle/>
          <a:p>
            <a:r>
              <a:rPr lang="da-DK" sz="1100" dirty="0" smtClean="0">
                <a:solidFill>
                  <a:schemeClr val="tx1">
                    <a:lumMod val="65000"/>
                    <a:lumOff val="35000"/>
                  </a:schemeClr>
                </a:solidFill>
                <a:latin typeface="+mn-lt"/>
              </a:rPr>
              <a:t>Document.</a:t>
            </a:r>
            <a:endParaRPr lang="da-DK" sz="1100" dirty="0">
              <a:solidFill>
                <a:schemeClr val="tx1">
                  <a:lumMod val="65000"/>
                  <a:lumOff val="35000"/>
                </a:schemeClr>
              </a:solidFill>
              <a:latin typeface="+mn-lt"/>
            </a:endParaRPr>
          </a:p>
        </p:txBody>
      </p:sp>
      <p:sp>
        <p:nvSpPr>
          <p:cNvPr id="123" name="Flowchart: Decision 122"/>
          <p:cNvSpPr/>
          <p:nvPr/>
        </p:nvSpPr>
        <p:spPr bwMode="auto">
          <a:xfrm>
            <a:off x="1665115" y="3325823"/>
            <a:ext cx="288032" cy="287208"/>
          </a:xfrm>
          <a:prstGeom prst="flowChartDecision">
            <a:avLst/>
          </a:prstGeom>
          <a:solidFill>
            <a:schemeClr val="accent2">
              <a:lumMod val="40000"/>
              <a:lumOff val="60000"/>
            </a:schemeClr>
          </a:solidFill>
          <a:ln w="9525" cap="flat" cmpd="sng" algn="ctr">
            <a:noFill/>
            <a:prstDash val="solid"/>
            <a:round/>
            <a:headEnd type="none" w="med" len="med"/>
            <a:tailEnd type="none" w="med" len="med"/>
          </a:ln>
          <a:effectLst/>
          <a:scene3d>
            <a:camera prst="orthographicFront"/>
            <a:lightRig rig="threePt" dir="t"/>
          </a:scene3d>
          <a:sp3d>
            <a:bevelT w="101600" prst="coolSlant"/>
          </a:sp3d>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GB" sz="1100" b="0" i="0" u="none" strike="noStrike" cap="none" normalizeH="0" baseline="0" smtClean="0">
              <a:ln>
                <a:noFill/>
              </a:ln>
              <a:solidFill>
                <a:schemeClr val="tx1"/>
              </a:solidFill>
              <a:effectLst/>
              <a:latin typeface="+mn-lt"/>
              <a:ea typeface="ＭＳ Ｐゴシック" pitchFamily="1" charset="-128"/>
            </a:endParaRPr>
          </a:p>
        </p:txBody>
      </p:sp>
      <p:sp>
        <p:nvSpPr>
          <p:cNvPr id="124" name="Flowchart: Decision 123"/>
          <p:cNvSpPr/>
          <p:nvPr/>
        </p:nvSpPr>
        <p:spPr bwMode="auto">
          <a:xfrm>
            <a:off x="2599791" y="3324567"/>
            <a:ext cx="288032" cy="271869"/>
          </a:xfrm>
          <a:prstGeom prst="flowChartDecision">
            <a:avLst/>
          </a:prstGeom>
          <a:solidFill>
            <a:schemeClr val="accent1">
              <a:lumMod val="60000"/>
              <a:lumOff val="40000"/>
            </a:schemeClr>
          </a:solidFill>
          <a:ln w="9525" cap="flat" cmpd="sng" algn="ctr">
            <a:noFill/>
            <a:prstDash val="solid"/>
            <a:round/>
            <a:headEnd type="none" w="med" len="med"/>
            <a:tailEnd type="none" w="med" len="med"/>
          </a:ln>
          <a:effectLst/>
          <a:scene3d>
            <a:camera prst="orthographicFront"/>
            <a:lightRig rig="threePt" dir="t"/>
          </a:scene3d>
          <a:sp3d>
            <a:bevelT w="101600" prst="coolSlant"/>
          </a:sp3d>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GB" sz="1100" b="0" i="0" u="none" strike="noStrike" cap="none" normalizeH="0" baseline="0" smtClean="0">
              <a:ln>
                <a:noFill/>
              </a:ln>
              <a:solidFill>
                <a:schemeClr val="tx1"/>
              </a:solidFill>
              <a:effectLst/>
              <a:latin typeface="+mn-lt"/>
              <a:ea typeface="ＭＳ Ｐゴシック" pitchFamily="1" charset="-128"/>
            </a:endParaRPr>
          </a:p>
        </p:txBody>
      </p:sp>
      <p:sp>
        <p:nvSpPr>
          <p:cNvPr id="125" name="Pentagon 124"/>
          <p:cNvSpPr/>
          <p:nvPr/>
        </p:nvSpPr>
        <p:spPr>
          <a:xfrm>
            <a:off x="3963311" y="5382381"/>
            <a:ext cx="1437580" cy="315861"/>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126" name="Tekstboks 33"/>
          <p:cNvSpPr txBox="1"/>
          <p:nvPr/>
        </p:nvSpPr>
        <p:spPr>
          <a:xfrm>
            <a:off x="4214663" y="5429536"/>
            <a:ext cx="952537" cy="261610"/>
          </a:xfrm>
          <a:prstGeom prst="rect">
            <a:avLst/>
          </a:prstGeom>
          <a:noFill/>
        </p:spPr>
        <p:txBody>
          <a:bodyPr wrap="none" rtlCol="0">
            <a:spAutoFit/>
          </a:bodyPr>
          <a:lstStyle/>
          <a:p>
            <a:r>
              <a:rPr lang="da-DK" sz="1100" dirty="0">
                <a:solidFill>
                  <a:schemeClr val="tx1">
                    <a:lumMod val="65000"/>
                    <a:lumOff val="35000"/>
                  </a:schemeClr>
                </a:solidFill>
                <a:latin typeface="+mn-lt"/>
              </a:rPr>
              <a:t>Comments</a:t>
            </a:r>
          </a:p>
        </p:txBody>
      </p:sp>
      <p:sp>
        <p:nvSpPr>
          <p:cNvPr id="127" name="Pentagon 126"/>
          <p:cNvSpPr/>
          <p:nvPr/>
        </p:nvSpPr>
        <p:spPr>
          <a:xfrm>
            <a:off x="5400536" y="5387005"/>
            <a:ext cx="504910" cy="300384"/>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128" name="Tekstboks 35"/>
          <p:cNvSpPr txBox="1"/>
          <p:nvPr/>
        </p:nvSpPr>
        <p:spPr>
          <a:xfrm>
            <a:off x="5419409" y="5407586"/>
            <a:ext cx="525188" cy="261610"/>
          </a:xfrm>
          <a:prstGeom prst="rect">
            <a:avLst/>
          </a:prstGeom>
          <a:noFill/>
        </p:spPr>
        <p:txBody>
          <a:bodyPr wrap="square" rtlCol="0">
            <a:spAutoFit/>
          </a:bodyPr>
          <a:lstStyle/>
          <a:p>
            <a:r>
              <a:rPr lang="da-DK" sz="1100" dirty="0" smtClean="0">
                <a:solidFill>
                  <a:schemeClr val="tx1">
                    <a:lumMod val="65000"/>
                    <a:lumOff val="35000"/>
                  </a:schemeClr>
                </a:solidFill>
                <a:latin typeface="+mn-lt"/>
              </a:rPr>
              <a:t>edit</a:t>
            </a:r>
            <a:endParaRPr lang="da-DK" sz="1100" dirty="0">
              <a:solidFill>
                <a:schemeClr val="tx1">
                  <a:lumMod val="65000"/>
                  <a:lumOff val="35000"/>
                </a:schemeClr>
              </a:solidFill>
              <a:latin typeface="+mn-lt"/>
            </a:endParaRPr>
          </a:p>
        </p:txBody>
      </p:sp>
      <p:sp>
        <p:nvSpPr>
          <p:cNvPr id="129" name="Pentagon 128"/>
          <p:cNvSpPr/>
          <p:nvPr/>
        </p:nvSpPr>
        <p:spPr>
          <a:xfrm>
            <a:off x="3056640" y="5382381"/>
            <a:ext cx="825059" cy="335531"/>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130" name="Tekstboks 35"/>
          <p:cNvSpPr txBox="1"/>
          <p:nvPr/>
        </p:nvSpPr>
        <p:spPr>
          <a:xfrm>
            <a:off x="3260925" y="5440135"/>
            <a:ext cx="726721" cy="261610"/>
          </a:xfrm>
          <a:prstGeom prst="rect">
            <a:avLst/>
          </a:prstGeom>
          <a:noFill/>
        </p:spPr>
        <p:txBody>
          <a:bodyPr wrap="square" rtlCol="0">
            <a:spAutoFit/>
          </a:bodyPr>
          <a:lstStyle/>
          <a:p>
            <a:r>
              <a:rPr lang="da-DK" sz="1100" dirty="0" smtClean="0">
                <a:solidFill>
                  <a:schemeClr val="tx1">
                    <a:lumMod val="65000"/>
                    <a:lumOff val="35000"/>
                  </a:schemeClr>
                </a:solidFill>
                <a:latin typeface="+mn-lt"/>
              </a:rPr>
              <a:t>Doc</a:t>
            </a:r>
            <a:endParaRPr lang="da-DK" sz="1100" dirty="0">
              <a:solidFill>
                <a:schemeClr val="tx1">
                  <a:lumMod val="65000"/>
                  <a:lumOff val="35000"/>
                </a:schemeClr>
              </a:solidFill>
              <a:latin typeface="+mn-lt"/>
            </a:endParaRPr>
          </a:p>
        </p:txBody>
      </p:sp>
      <p:sp>
        <p:nvSpPr>
          <p:cNvPr id="131" name="Flowchart: Decision 130"/>
          <p:cNvSpPr/>
          <p:nvPr/>
        </p:nvSpPr>
        <p:spPr bwMode="auto">
          <a:xfrm>
            <a:off x="3853230" y="5413103"/>
            <a:ext cx="316835" cy="287208"/>
          </a:xfrm>
          <a:prstGeom prst="flowChartDecision">
            <a:avLst/>
          </a:prstGeom>
          <a:solidFill>
            <a:schemeClr val="accent2">
              <a:lumMod val="40000"/>
              <a:lumOff val="60000"/>
            </a:schemeClr>
          </a:solidFill>
          <a:ln w="9525" cap="flat" cmpd="sng" algn="ctr">
            <a:noFill/>
            <a:prstDash val="solid"/>
            <a:round/>
            <a:headEnd type="none" w="med" len="med"/>
            <a:tailEnd type="none" w="med" len="med"/>
          </a:ln>
          <a:effectLst/>
          <a:scene3d>
            <a:camera prst="orthographicFront"/>
            <a:lightRig rig="threePt" dir="t"/>
          </a:scene3d>
          <a:sp3d>
            <a:bevelT w="101600" prst="coolSlant"/>
          </a:sp3d>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GB" sz="1100" b="0" i="0" u="none" strike="noStrike" cap="none" normalizeH="0" baseline="0" smtClean="0">
              <a:ln>
                <a:noFill/>
              </a:ln>
              <a:solidFill>
                <a:schemeClr val="tx1"/>
              </a:solidFill>
              <a:effectLst/>
              <a:latin typeface="+mn-lt"/>
              <a:ea typeface="ＭＳ Ｐゴシック" pitchFamily="1" charset="-128"/>
            </a:endParaRPr>
          </a:p>
        </p:txBody>
      </p:sp>
      <p:sp>
        <p:nvSpPr>
          <p:cNvPr id="132" name="Flowchart: Decision 131"/>
          <p:cNvSpPr/>
          <p:nvPr/>
        </p:nvSpPr>
        <p:spPr bwMode="auto">
          <a:xfrm>
            <a:off x="5827027" y="5415055"/>
            <a:ext cx="316835" cy="271869"/>
          </a:xfrm>
          <a:prstGeom prst="flowChartDecision">
            <a:avLst/>
          </a:prstGeom>
          <a:solidFill>
            <a:schemeClr val="accent1">
              <a:lumMod val="60000"/>
              <a:lumOff val="40000"/>
            </a:schemeClr>
          </a:solidFill>
          <a:ln w="9525" cap="flat" cmpd="sng" algn="ctr">
            <a:noFill/>
            <a:prstDash val="solid"/>
            <a:round/>
            <a:headEnd type="none" w="med" len="med"/>
            <a:tailEnd type="none" w="med" len="med"/>
          </a:ln>
          <a:effectLst/>
          <a:scene3d>
            <a:camera prst="orthographicFront"/>
            <a:lightRig rig="threePt" dir="t"/>
          </a:scene3d>
          <a:sp3d>
            <a:bevelT w="101600" prst="coolSlant"/>
          </a:sp3d>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GB" sz="1100" b="0" i="0" u="none" strike="noStrike" cap="none" normalizeH="0" baseline="0" smtClean="0">
              <a:ln>
                <a:noFill/>
              </a:ln>
              <a:solidFill>
                <a:schemeClr val="tx1"/>
              </a:solidFill>
              <a:effectLst/>
              <a:latin typeface="+mn-lt"/>
              <a:ea typeface="ＭＳ Ｐゴシック" pitchFamily="1" charset="-128"/>
            </a:endParaRPr>
          </a:p>
        </p:txBody>
      </p:sp>
      <p:sp>
        <p:nvSpPr>
          <p:cNvPr id="94" name="Tekstboks 51"/>
          <p:cNvSpPr txBox="1"/>
          <p:nvPr/>
        </p:nvSpPr>
        <p:spPr>
          <a:xfrm>
            <a:off x="2408370" y="1783105"/>
            <a:ext cx="448136" cy="307777"/>
          </a:xfrm>
          <a:prstGeom prst="rect">
            <a:avLst/>
          </a:prstGeom>
          <a:noFill/>
        </p:spPr>
        <p:txBody>
          <a:bodyPr wrap="none" rtlCol="0">
            <a:spAutoFit/>
          </a:bodyPr>
          <a:lstStyle/>
          <a:p>
            <a:pPr algn="ctr"/>
            <a:r>
              <a:rPr lang="da-DK" sz="1400" dirty="0" err="1" smtClean="0">
                <a:solidFill>
                  <a:schemeClr val="bg1"/>
                </a:solidFill>
              </a:rPr>
              <a:t>Feb</a:t>
            </a:r>
            <a:endParaRPr lang="da-DK" sz="1400" dirty="0">
              <a:solidFill>
                <a:schemeClr val="bg1"/>
              </a:solidFill>
            </a:endParaRPr>
          </a:p>
        </p:txBody>
      </p:sp>
      <p:sp>
        <p:nvSpPr>
          <p:cNvPr id="101" name="Tekstboks 52"/>
          <p:cNvSpPr txBox="1"/>
          <p:nvPr/>
        </p:nvSpPr>
        <p:spPr>
          <a:xfrm>
            <a:off x="1764454" y="1783105"/>
            <a:ext cx="423514" cy="307777"/>
          </a:xfrm>
          <a:prstGeom prst="rect">
            <a:avLst/>
          </a:prstGeom>
          <a:noFill/>
        </p:spPr>
        <p:txBody>
          <a:bodyPr wrap="none" rtlCol="0">
            <a:spAutoFit/>
          </a:bodyPr>
          <a:lstStyle/>
          <a:p>
            <a:pPr algn="ctr"/>
            <a:r>
              <a:rPr lang="da-DK" sz="1400" dirty="0" smtClean="0">
                <a:solidFill>
                  <a:schemeClr val="bg1"/>
                </a:solidFill>
              </a:rPr>
              <a:t>Jan</a:t>
            </a:r>
            <a:endParaRPr lang="da-DK" sz="1400" dirty="0">
              <a:solidFill>
                <a:schemeClr val="bg1"/>
              </a:solidFill>
            </a:endParaRPr>
          </a:p>
        </p:txBody>
      </p:sp>
      <p:sp>
        <p:nvSpPr>
          <p:cNvPr id="104" name="Tekstboks 32"/>
          <p:cNvSpPr txBox="1"/>
          <p:nvPr/>
        </p:nvSpPr>
        <p:spPr>
          <a:xfrm>
            <a:off x="1658899" y="1132559"/>
            <a:ext cx="1326004" cy="707886"/>
          </a:xfrm>
          <a:prstGeom prst="rect">
            <a:avLst/>
          </a:prstGeom>
          <a:noFill/>
          <a:ln>
            <a:noFill/>
          </a:ln>
        </p:spPr>
        <p:txBody>
          <a:bodyPr wrap="none" rtlCol="0">
            <a:spAutoFit/>
          </a:bodyPr>
          <a:lstStyle/>
          <a:p>
            <a:r>
              <a:rPr lang="da-DK" sz="4000" b="1" dirty="0" smtClean="0">
                <a:gradFill flip="none" rotWithShape="1">
                  <a:gsLst>
                    <a:gs pos="0">
                      <a:srgbClr val="002060"/>
                    </a:gs>
                    <a:gs pos="50000">
                      <a:srgbClr val="0070C0"/>
                    </a:gs>
                  </a:gsLst>
                  <a:lin ang="13500000" scaled="1"/>
                  <a:tileRect/>
                </a:gradFill>
              </a:rPr>
              <a:t>2015</a:t>
            </a:r>
            <a:endParaRPr lang="da-DK" sz="4000" b="1" dirty="0">
              <a:gradFill flip="none" rotWithShape="1">
                <a:gsLst>
                  <a:gs pos="0">
                    <a:srgbClr val="002060"/>
                  </a:gs>
                  <a:gs pos="50000">
                    <a:srgbClr val="0070C0"/>
                  </a:gs>
                </a:gsLst>
                <a:lin ang="13500000" scaled="1"/>
                <a:tileRect/>
              </a:gradFill>
            </a:endParaRPr>
          </a:p>
        </p:txBody>
      </p:sp>
      <p:sp>
        <p:nvSpPr>
          <p:cNvPr id="111" name="Isosceles Triangle 110"/>
          <p:cNvSpPr/>
          <p:nvPr/>
        </p:nvSpPr>
        <p:spPr bwMode="auto">
          <a:xfrm>
            <a:off x="2903706" y="5661009"/>
            <a:ext cx="152400" cy="152400"/>
          </a:xfrm>
          <a:prstGeom prst="triangl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12" name="Isosceles Triangle 111"/>
          <p:cNvSpPr/>
          <p:nvPr/>
        </p:nvSpPr>
        <p:spPr bwMode="auto">
          <a:xfrm>
            <a:off x="3756069" y="6079899"/>
            <a:ext cx="152400" cy="152400"/>
          </a:xfrm>
          <a:prstGeom prst="triangl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13" name="Tekstboks 33"/>
          <p:cNvSpPr txBox="1"/>
          <p:nvPr/>
        </p:nvSpPr>
        <p:spPr>
          <a:xfrm>
            <a:off x="4022620" y="6043938"/>
            <a:ext cx="1895771" cy="276999"/>
          </a:xfrm>
          <a:prstGeom prst="rect">
            <a:avLst/>
          </a:prstGeom>
          <a:noFill/>
        </p:spPr>
        <p:txBody>
          <a:bodyPr wrap="none" rtlCol="0">
            <a:spAutoFit/>
          </a:bodyPr>
          <a:lstStyle/>
          <a:p>
            <a:r>
              <a:rPr lang="da-DK" sz="1200" dirty="0" smtClean="0">
                <a:solidFill>
                  <a:schemeClr val="tx1">
                    <a:lumMod val="65000"/>
                    <a:lumOff val="35000"/>
                  </a:schemeClr>
                </a:solidFill>
              </a:rPr>
              <a:t>Candidate proposals due</a:t>
            </a:r>
            <a:endParaRPr lang="da-DK" sz="1200" dirty="0">
              <a:solidFill>
                <a:schemeClr val="tx1">
                  <a:lumMod val="65000"/>
                  <a:lumOff val="35000"/>
                </a:schemeClr>
              </a:solidFill>
            </a:endParaRPr>
          </a:p>
        </p:txBody>
      </p:sp>
      <p:sp>
        <p:nvSpPr>
          <p:cNvPr id="150" name="Rectangle 149"/>
          <p:cNvSpPr/>
          <p:nvPr/>
        </p:nvSpPr>
        <p:spPr bwMode="auto">
          <a:xfrm>
            <a:off x="84804" y="3844397"/>
            <a:ext cx="649235" cy="32982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a:endParaRPr kumimoji="0" lang="en-GB" sz="1100" b="0" i="0" u="none" strike="noStrike" cap="none" normalizeH="0" baseline="0" dirty="0" smtClean="0">
              <a:ln>
                <a:noFill/>
              </a:ln>
              <a:solidFill>
                <a:schemeClr val="tx1"/>
              </a:solidFill>
              <a:effectLst/>
              <a:latin typeface="+mn-lt"/>
              <a:ea typeface="ＭＳ Ｐゴシック" pitchFamily="1" charset="-128"/>
            </a:endParaRPr>
          </a:p>
        </p:txBody>
      </p:sp>
      <p:sp>
        <p:nvSpPr>
          <p:cNvPr id="151" name="Tekstboks 33"/>
          <p:cNvSpPr txBox="1"/>
          <p:nvPr/>
        </p:nvSpPr>
        <p:spPr>
          <a:xfrm>
            <a:off x="44713" y="3888547"/>
            <a:ext cx="766557" cy="261610"/>
          </a:xfrm>
          <a:prstGeom prst="rect">
            <a:avLst/>
          </a:prstGeom>
          <a:noFill/>
        </p:spPr>
        <p:txBody>
          <a:bodyPr wrap="none" rtlCol="0">
            <a:spAutoFit/>
          </a:bodyPr>
          <a:lstStyle/>
          <a:p>
            <a:r>
              <a:rPr lang="da-DK" sz="1100" dirty="0" smtClean="0">
                <a:solidFill>
                  <a:schemeClr val="tx1">
                    <a:lumMod val="65000"/>
                    <a:lumOff val="35000"/>
                  </a:schemeClr>
                </a:solidFill>
                <a:latin typeface="+mn-lt"/>
              </a:rPr>
              <a:t>NSA </a:t>
            </a:r>
            <a:r>
              <a:rPr lang="da-DK" sz="1100" dirty="0">
                <a:solidFill>
                  <a:schemeClr val="tx1">
                    <a:lumMod val="65000"/>
                    <a:lumOff val="35000"/>
                  </a:schemeClr>
                </a:solidFill>
                <a:latin typeface="+mn-lt"/>
              </a:rPr>
              <a:t>d</a:t>
            </a:r>
            <a:r>
              <a:rPr lang="da-DK" sz="1100" dirty="0" smtClean="0">
                <a:solidFill>
                  <a:schemeClr val="tx1">
                    <a:lumMod val="65000"/>
                    <a:lumOff val="35000"/>
                  </a:schemeClr>
                </a:solidFill>
                <a:latin typeface="+mn-lt"/>
              </a:rPr>
              <a:t>isc</a:t>
            </a:r>
            <a:endParaRPr lang="da-DK" sz="1100" dirty="0">
              <a:solidFill>
                <a:schemeClr val="tx1">
                  <a:lumMod val="65000"/>
                  <a:lumOff val="35000"/>
                </a:schemeClr>
              </a:solidFill>
              <a:latin typeface="+mn-lt"/>
            </a:endParaRPr>
          </a:p>
        </p:txBody>
      </p:sp>
      <p:sp>
        <p:nvSpPr>
          <p:cNvPr id="115" name="Rectangle 114"/>
          <p:cNvSpPr/>
          <p:nvPr/>
        </p:nvSpPr>
        <p:spPr bwMode="auto">
          <a:xfrm>
            <a:off x="98577" y="3283009"/>
            <a:ext cx="648179" cy="32487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a:endParaRPr kumimoji="0" lang="en-GB" sz="1100" b="0" i="0" u="none" strike="noStrike" cap="none" normalizeH="0" baseline="0" dirty="0" smtClean="0">
              <a:ln>
                <a:noFill/>
              </a:ln>
              <a:solidFill>
                <a:schemeClr val="tx1"/>
              </a:solidFill>
              <a:effectLst/>
              <a:latin typeface="+mn-lt"/>
              <a:ea typeface="ＭＳ Ｐゴシック" pitchFamily="1" charset="-128"/>
            </a:endParaRPr>
          </a:p>
        </p:txBody>
      </p:sp>
      <p:sp>
        <p:nvSpPr>
          <p:cNvPr id="116" name="Tekstboks 33"/>
          <p:cNvSpPr txBox="1"/>
          <p:nvPr/>
        </p:nvSpPr>
        <p:spPr>
          <a:xfrm>
            <a:off x="59862" y="3326560"/>
            <a:ext cx="554960" cy="261610"/>
          </a:xfrm>
          <a:prstGeom prst="rect">
            <a:avLst/>
          </a:prstGeom>
          <a:noFill/>
        </p:spPr>
        <p:txBody>
          <a:bodyPr wrap="none" rtlCol="0">
            <a:spAutoFit/>
          </a:bodyPr>
          <a:lstStyle/>
          <a:p>
            <a:r>
              <a:rPr lang="da-DK" sz="1100" dirty="0" smtClean="0">
                <a:solidFill>
                  <a:schemeClr val="tx1">
                    <a:lumMod val="65000"/>
                    <a:lumOff val="35000"/>
                  </a:schemeClr>
                </a:solidFill>
                <a:latin typeface="+mn-lt"/>
              </a:rPr>
              <a:t>PF&amp;S</a:t>
            </a:r>
            <a:endParaRPr lang="da-DK" sz="1100" dirty="0">
              <a:solidFill>
                <a:schemeClr val="tx1">
                  <a:lumMod val="65000"/>
                  <a:lumOff val="35000"/>
                </a:schemeClr>
              </a:solidFill>
              <a:latin typeface="+mn-lt"/>
            </a:endParaRPr>
          </a:p>
        </p:txBody>
      </p:sp>
      <p:sp>
        <p:nvSpPr>
          <p:cNvPr id="166" name="Pentagon 165"/>
          <p:cNvSpPr/>
          <p:nvPr/>
        </p:nvSpPr>
        <p:spPr>
          <a:xfrm>
            <a:off x="760995" y="4361099"/>
            <a:ext cx="2677039" cy="305176"/>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167" name="Tekstboks 35"/>
          <p:cNvSpPr txBox="1"/>
          <p:nvPr/>
        </p:nvSpPr>
        <p:spPr>
          <a:xfrm>
            <a:off x="924398" y="4417059"/>
            <a:ext cx="1289164" cy="261610"/>
          </a:xfrm>
          <a:prstGeom prst="rect">
            <a:avLst/>
          </a:prstGeom>
          <a:noFill/>
        </p:spPr>
        <p:txBody>
          <a:bodyPr wrap="square" rtlCol="0">
            <a:spAutoFit/>
          </a:bodyPr>
          <a:lstStyle/>
          <a:p>
            <a:r>
              <a:rPr lang="da-DK" sz="1100" dirty="0" smtClean="0">
                <a:solidFill>
                  <a:schemeClr val="tx1">
                    <a:lumMod val="65000"/>
                    <a:lumOff val="35000"/>
                  </a:schemeClr>
                </a:solidFill>
                <a:latin typeface="+mn-lt"/>
              </a:rPr>
              <a:t>Agree NSI AAI</a:t>
            </a:r>
            <a:endParaRPr lang="da-DK" sz="1100" dirty="0">
              <a:solidFill>
                <a:schemeClr val="tx1">
                  <a:lumMod val="65000"/>
                  <a:lumOff val="35000"/>
                </a:schemeClr>
              </a:solidFill>
              <a:latin typeface="+mn-lt"/>
            </a:endParaRPr>
          </a:p>
        </p:txBody>
      </p:sp>
      <p:sp>
        <p:nvSpPr>
          <p:cNvPr id="168" name="Pentagon 167"/>
          <p:cNvSpPr/>
          <p:nvPr/>
        </p:nvSpPr>
        <p:spPr>
          <a:xfrm>
            <a:off x="4065730" y="4344239"/>
            <a:ext cx="1437580" cy="315861"/>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169" name="Tekstboks 33"/>
          <p:cNvSpPr txBox="1"/>
          <p:nvPr/>
        </p:nvSpPr>
        <p:spPr>
          <a:xfrm>
            <a:off x="4317082" y="4391394"/>
            <a:ext cx="952537" cy="261610"/>
          </a:xfrm>
          <a:prstGeom prst="rect">
            <a:avLst/>
          </a:prstGeom>
          <a:noFill/>
        </p:spPr>
        <p:txBody>
          <a:bodyPr wrap="none" rtlCol="0">
            <a:spAutoFit/>
          </a:bodyPr>
          <a:lstStyle/>
          <a:p>
            <a:r>
              <a:rPr lang="da-DK" sz="1100" dirty="0">
                <a:solidFill>
                  <a:schemeClr val="tx1">
                    <a:lumMod val="65000"/>
                    <a:lumOff val="35000"/>
                  </a:schemeClr>
                </a:solidFill>
                <a:latin typeface="+mn-lt"/>
              </a:rPr>
              <a:t>Comments</a:t>
            </a:r>
          </a:p>
        </p:txBody>
      </p:sp>
      <p:sp>
        <p:nvSpPr>
          <p:cNvPr id="170" name="Pentagon 169"/>
          <p:cNvSpPr/>
          <p:nvPr/>
        </p:nvSpPr>
        <p:spPr>
          <a:xfrm>
            <a:off x="5502955" y="4348863"/>
            <a:ext cx="504910" cy="300384"/>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171" name="Tekstboks 35"/>
          <p:cNvSpPr txBox="1"/>
          <p:nvPr/>
        </p:nvSpPr>
        <p:spPr>
          <a:xfrm>
            <a:off x="5521828" y="4369444"/>
            <a:ext cx="525188" cy="261610"/>
          </a:xfrm>
          <a:prstGeom prst="rect">
            <a:avLst/>
          </a:prstGeom>
          <a:noFill/>
        </p:spPr>
        <p:txBody>
          <a:bodyPr wrap="square" rtlCol="0">
            <a:spAutoFit/>
          </a:bodyPr>
          <a:lstStyle/>
          <a:p>
            <a:r>
              <a:rPr lang="da-DK" sz="1100" dirty="0" smtClean="0">
                <a:solidFill>
                  <a:schemeClr val="tx1">
                    <a:lumMod val="65000"/>
                    <a:lumOff val="35000"/>
                  </a:schemeClr>
                </a:solidFill>
                <a:latin typeface="+mn-lt"/>
              </a:rPr>
              <a:t>edit</a:t>
            </a:r>
            <a:endParaRPr lang="da-DK" sz="1100" dirty="0">
              <a:solidFill>
                <a:schemeClr val="tx1">
                  <a:lumMod val="65000"/>
                  <a:lumOff val="35000"/>
                </a:schemeClr>
              </a:solidFill>
              <a:latin typeface="+mn-lt"/>
            </a:endParaRPr>
          </a:p>
        </p:txBody>
      </p:sp>
      <p:sp>
        <p:nvSpPr>
          <p:cNvPr id="172" name="Pentagon 171"/>
          <p:cNvSpPr/>
          <p:nvPr/>
        </p:nvSpPr>
        <p:spPr>
          <a:xfrm>
            <a:off x="3509415" y="4344240"/>
            <a:ext cx="503306" cy="309404"/>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173" name="Tekstboks 35"/>
          <p:cNvSpPr txBox="1"/>
          <p:nvPr/>
        </p:nvSpPr>
        <p:spPr>
          <a:xfrm>
            <a:off x="3554742" y="4401993"/>
            <a:ext cx="518313" cy="261610"/>
          </a:xfrm>
          <a:prstGeom prst="rect">
            <a:avLst/>
          </a:prstGeom>
          <a:noFill/>
        </p:spPr>
        <p:txBody>
          <a:bodyPr wrap="square" rtlCol="0">
            <a:spAutoFit/>
          </a:bodyPr>
          <a:lstStyle/>
          <a:p>
            <a:r>
              <a:rPr lang="da-DK" sz="1100" dirty="0" smtClean="0">
                <a:solidFill>
                  <a:schemeClr val="tx1">
                    <a:lumMod val="65000"/>
                    <a:lumOff val="35000"/>
                  </a:schemeClr>
                </a:solidFill>
                <a:latin typeface="+mn-lt"/>
              </a:rPr>
              <a:t>Doc</a:t>
            </a:r>
            <a:endParaRPr lang="da-DK" sz="1100" dirty="0">
              <a:solidFill>
                <a:schemeClr val="tx1">
                  <a:lumMod val="65000"/>
                  <a:lumOff val="35000"/>
                </a:schemeClr>
              </a:solidFill>
              <a:latin typeface="+mn-lt"/>
            </a:endParaRPr>
          </a:p>
        </p:txBody>
      </p:sp>
      <p:sp>
        <p:nvSpPr>
          <p:cNvPr id="174" name="Flowchart: Decision 173"/>
          <p:cNvSpPr/>
          <p:nvPr/>
        </p:nvSpPr>
        <p:spPr bwMode="auto">
          <a:xfrm>
            <a:off x="3955649" y="4374961"/>
            <a:ext cx="316835" cy="287208"/>
          </a:xfrm>
          <a:prstGeom prst="flowChartDecision">
            <a:avLst/>
          </a:prstGeom>
          <a:solidFill>
            <a:schemeClr val="accent2">
              <a:lumMod val="40000"/>
              <a:lumOff val="60000"/>
            </a:schemeClr>
          </a:solidFill>
          <a:ln w="9525" cap="flat" cmpd="sng" algn="ctr">
            <a:noFill/>
            <a:prstDash val="solid"/>
            <a:round/>
            <a:headEnd type="none" w="med" len="med"/>
            <a:tailEnd type="none" w="med" len="med"/>
          </a:ln>
          <a:effectLst/>
          <a:scene3d>
            <a:camera prst="orthographicFront"/>
            <a:lightRig rig="threePt" dir="t"/>
          </a:scene3d>
          <a:sp3d>
            <a:bevelT w="101600" prst="coolSlant"/>
          </a:sp3d>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GB" sz="1100" b="0" i="0" u="none" strike="noStrike" cap="none" normalizeH="0" baseline="0" smtClean="0">
              <a:ln>
                <a:noFill/>
              </a:ln>
              <a:solidFill>
                <a:schemeClr val="tx1"/>
              </a:solidFill>
              <a:effectLst/>
              <a:latin typeface="+mn-lt"/>
              <a:ea typeface="ＭＳ Ｐゴシック" pitchFamily="1" charset="-128"/>
            </a:endParaRPr>
          </a:p>
        </p:txBody>
      </p:sp>
      <p:sp>
        <p:nvSpPr>
          <p:cNvPr id="175" name="Flowchart: Decision 174"/>
          <p:cNvSpPr/>
          <p:nvPr/>
        </p:nvSpPr>
        <p:spPr bwMode="auto">
          <a:xfrm>
            <a:off x="5929446" y="4376913"/>
            <a:ext cx="316835" cy="271869"/>
          </a:xfrm>
          <a:prstGeom prst="flowChartDecision">
            <a:avLst/>
          </a:prstGeom>
          <a:solidFill>
            <a:schemeClr val="accent1">
              <a:lumMod val="60000"/>
              <a:lumOff val="40000"/>
            </a:schemeClr>
          </a:solidFill>
          <a:ln w="9525" cap="flat" cmpd="sng" algn="ctr">
            <a:noFill/>
            <a:prstDash val="solid"/>
            <a:round/>
            <a:headEnd type="none" w="med" len="med"/>
            <a:tailEnd type="none" w="med" len="med"/>
          </a:ln>
          <a:effectLst/>
          <a:scene3d>
            <a:camera prst="orthographicFront"/>
            <a:lightRig rig="threePt" dir="t"/>
          </a:scene3d>
          <a:sp3d>
            <a:bevelT w="101600" prst="coolSlant"/>
          </a:sp3d>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GB" sz="1100" b="0" i="0" u="none" strike="noStrike" cap="none" normalizeH="0" baseline="0" smtClean="0">
              <a:ln>
                <a:noFill/>
              </a:ln>
              <a:solidFill>
                <a:schemeClr val="tx1"/>
              </a:solidFill>
              <a:effectLst/>
              <a:latin typeface="+mn-lt"/>
              <a:ea typeface="ＭＳ Ｐゴシック" pitchFamily="1" charset="-128"/>
            </a:endParaRPr>
          </a:p>
        </p:txBody>
      </p:sp>
      <p:sp>
        <p:nvSpPr>
          <p:cNvPr id="176" name="Isosceles Triangle 175"/>
          <p:cNvSpPr/>
          <p:nvPr/>
        </p:nvSpPr>
        <p:spPr bwMode="auto">
          <a:xfrm>
            <a:off x="3428226" y="4642025"/>
            <a:ext cx="152400" cy="152400"/>
          </a:xfrm>
          <a:prstGeom prst="triangl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77" name="Pentagon 176"/>
          <p:cNvSpPr/>
          <p:nvPr/>
        </p:nvSpPr>
        <p:spPr>
          <a:xfrm>
            <a:off x="754156" y="4859761"/>
            <a:ext cx="1731709" cy="301071"/>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178" name="Tekstboks 35"/>
          <p:cNvSpPr txBox="1"/>
          <p:nvPr/>
        </p:nvSpPr>
        <p:spPr>
          <a:xfrm>
            <a:off x="837507" y="4901468"/>
            <a:ext cx="1717798" cy="261610"/>
          </a:xfrm>
          <a:prstGeom prst="rect">
            <a:avLst/>
          </a:prstGeom>
          <a:noFill/>
        </p:spPr>
        <p:txBody>
          <a:bodyPr wrap="square" rtlCol="0">
            <a:spAutoFit/>
          </a:bodyPr>
          <a:lstStyle/>
          <a:p>
            <a:r>
              <a:rPr lang="da-DK" sz="1100" dirty="0" smtClean="0">
                <a:solidFill>
                  <a:schemeClr val="tx1">
                    <a:lumMod val="65000"/>
                    <a:lumOff val="35000"/>
                  </a:schemeClr>
                </a:solidFill>
                <a:latin typeface="+mn-lt"/>
              </a:rPr>
              <a:t>Agree NSI Topology</a:t>
            </a:r>
            <a:endParaRPr lang="da-DK" sz="1100" dirty="0">
              <a:solidFill>
                <a:schemeClr val="tx1">
                  <a:lumMod val="65000"/>
                  <a:lumOff val="35000"/>
                </a:schemeClr>
              </a:solidFill>
              <a:latin typeface="+mn-lt"/>
            </a:endParaRPr>
          </a:p>
        </p:txBody>
      </p:sp>
      <p:sp>
        <p:nvSpPr>
          <p:cNvPr id="179" name="Pentagon 178"/>
          <p:cNvSpPr/>
          <p:nvPr/>
        </p:nvSpPr>
        <p:spPr>
          <a:xfrm>
            <a:off x="3499433" y="4842902"/>
            <a:ext cx="1437580" cy="315861"/>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180" name="Tekstboks 33"/>
          <p:cNvSpPr txBox="1"/>
          <p:nvPr/>
        </p:nvSpPr>
        <p:spPr>
          <a:xfrm>
            <a:off x="3750785" y="4890057"/>
            <a:ext cx="952537" cy="261610"/>
          </a:xfrm>
          <a:prstGeom prst="rect">
            <a:avLst/>
          </a:prstGeom>
          <a:noFill/>
        </p:spPr>
        <p:txBody>
          <a:bodyPr wrap="none" rtlCol="0">
            <a:spAutoFit/>
          </a:bodyPr>
          <a:lstStyle/>
          <a:p>
            <a:r>
              <a:rPr lang="da-DK" sz="1100" dirty="0">
                <a:solidFill>
                  <a:schemeClr val="tx1">
                    <a:lumMod val="65000"/>
                    <a:lumOff val="35000"/>
                  </a:schemeClr>
                </a:solidFill>
                <a:latin typeface="+mn-lt"/>
              </a:rPr>
              <a:t>Comments</a:t>
            </a:r>
          </a:p>
        </p:txBody>
      </p:sp>
      <p:sp>
        <p:nvSpPr>
          <p:cNvPr id="181" name="Pentagon 180"/>
          <p:cNvSpPr/>
          <p:nvPr/>
        </p:nvSpPr>
        <p:spPr>
          <a:xfrm>
            <a:off x="4936658" y="4847526"/>
            <a:ext cx="504910" cy="300384"/>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182" name="Tekstboks 35"/>
          <p:cNvSpPr txBox="1"/>
          <p:nvPr/>
        </p:nvSpPr>
        <p:spPr>
          <a:xfrm>
            <a:off x="4955531" y="4868107"/>
            <a:ext cx="525188" cy="261610"/>
          </a:xfrm>
          <a:prstGeom prst="rect">
            <a:avLst/>
          </a:prstGeom>
          <a:noFill/>
        </p:spPr>
        <p:txBody>
          <a:bodyPr wrap="square" rtlCol="0">
            <a:spAutoFit/>
          </a:bodyPr>
          <a:lstStyle/>
          <a:p>
            <a:r>
              <a:rPr lang="da-DK" sz="1100" dirty="0" smtClean="0">
                <a:solidFill>
                  <a:schemeClr val="tx1">
                    <a:lumMod val="65000"/>
                    <a:lumOff val="35000"/>
                  </a:schemeClr>
                </a:solidFill>
                <a:latin typeface="+mn-lt"/>
              </a:rPr>
              <a:t>edit</a:t>
            </a:r>
            <a:endParaRPr lang="da-DK" sz="1100" dirty="0">
              <a:solidFill>
                <a:schemeClr val="tx1">
                  <a:lumMod val="65000"/>
                  <a:lumOff val="35000"/>
                </a:schemeClr>
              </a:solidFill>
              <a:latin typeface="+mn-lt"/>
            </a:endParaRPr>
          </a:p>
        </p:txBody>
      </p:sp>
      <p:sp>
        <p:nvSpPr>
          <p:cNvPr id="183" name="Pentagon 182"/>
          <p:cNvSpPr/>
          <p:nvPr/>
        </p:nvSpPr>
        <p:spPr>
          <a:xfrm>
            <a:off x="2535221" y="4842903"/>
            <a:ext cx="834334" cy="329826"/>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184" name="Tekstboks 35"/>
          <p:cNvSpPr txBox="1"/>
          <p:nvPr/>
        </p:nvSpPr>
        <p:spPr>
          <a:xfrm>
            <a:off x="2724861" y="4901196"/>
            <a:ext cx="726721" cy="261610"/>
          </a:xfrm>
          <a:prstGeom prst="rect">
            <a:avLst/>
          </a:prstGeom>
          <a:noFill/>
        </p:spPr>
        <p:txBody>
          <a:bodyPr wrap="square" rtlCol="0">
            <a:spAutoFit/>
          </a:bodyPr>
          <a:lstStyle/>
          <a:p>
            <a:r>
              <a:rPr lang="da-DK" sz="1100" dirty="0" smtClean="0">
                <a:solidFill>
                  <a:schemeClr val="tx1">
                    <a:lumMod val="65000"/>
                    <a:lumOff val="35000"/>
                  </a:schemeClr>
                </a:solidFill>
                <a:latin typeface="+mn-lt"/>
              </a:rPr>
              <a:t>Doc</a:t>
            </a:r>
            <a:endParaRPr lang="da-DK" sz="1100" dirty="0">
              <a:solidFill>
                <a:schemeClr val="tx1">
                  <a:lumMod val="65000"/>
                  <a:lumOff val="35000"/>
                </a:schemeClr>
              </a:solidFill>
              <a:latin typeface="+mn-lt"/>
            </a:endParaRPr>
          </a:p>
        </p:txBody>
      </p:sp>
      <p:sp>
        <p:nvSpPr>
          <p:cNvPr id="185" name="Flowchart: Decision 184"/>
          <p:cNvSpPr/>
          <p:nvPr/>
        </p:nvSpPr>
        <p:spPr bwMode="auto">
          <a:xfrm>
            <a:off x="3389352" y="4873624"/>
            <a:ext cx="316835" cy="287208"/>
          </a:xfrm>
          <a:prstGeom prst="flowChartDecision">
            <a:avLst/>
          </a:prstGeom>
          <a:solidFill>
            <a:schemeClr val="accent2">
              <a:lumMod val="40000"/>
              <a:lumOff val="60000"/>
            </a:schemeClr>
          </a:solidFill>
          <a:ln w="9525" cap="flat" cmpd="sng" algn="ctr">
            <a:noFill/>
            <a:prstDash val="solid"/>
            <a:round/>
            <a:headEnd type="none" w="med" len="med"/>
            <a:tailEnd type="none" w="med" len="med"/>
          </a:ln>
          <a:effectLst/>
          <a:scene3d>
            <a:camera prst="orthographicFront"/>
            <a:lightRig rig="threePt" dir="t"/>
          </a:scene3d>
          <a:sp3d>
            <a:bevelT w="101600" prst="coolSlant"/>
          </a:sp3d>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GB" sz="1100" b="0" i="0" u="none" strike="noStrike" cap="none" normalizeH="0" baseline="0" smtClean="0">
              <a:ln>
                <a:noFill/>
              </a:ln>
              <a:solidFill>
                <a:schemeClr val="tx1"/>
              </a:solidFill>
              <a:effectLst/>
              <a:latin typeface="+mn-lt"/>
              <a:ea typeface="ＭＳ Ｐゴシック" pitchFamily="1" charset="-128"/>
            </a:endParaRPr>
          </a:p>
        </p:txBody>
      </p:sp>
      <p:sp>
        <p:nvSpPr>
          <p:cNvPr id="186" name="Flowchart: Decision 185"/>
          <p:cNvSpPr/>
          <p:nvPr/>
        </p:nvSpPr>
        <p:spPr bwMode="auto">
          <a:xfrm>
            <a:off x="5363149" y="4875576"/>
            <a:ext cx="316835" cy="271869"/>
          </a:xfrm>
          <a:prstGeom prst="flowChartDecision">
            <a:avLst/>
          </a:prstGeom>
          <a:solidFill>
            <a:schemeClr val="accent1">
              <a:lumMod val="60000"/>
              <a:lumOff val="40000"/>
            </a:schemeClr>
          </a:solidFill>
          <a:ln w="9525" cap="flat" cmpd="sng" algn="ctr">
            <a:noFill/>
            <a:prstDash val="solid"/>
            <a:round/>
            <a:headEnd type="none" w="med" len="med"/>
            <a:tailEnd type="none" w="med" len="med"/>
          </a:ln>
          <a:effectLst/>
          <a:scene3d>
            <a:camera prst="orthographicFront"/>
            <a:lightRig rig="threePt" dir="t"/>
          </a:scene3d>
          <a:sp3d>
            <a:bevelT w="101600" prst="coolSlant"/>
          </a:sp3d>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GB" sz="1100" b="0" i="0" u="none" strike="noStrike" cap="none" normalizeH="0" baseline="0" smtClean="0">
              <a:ln>
                <a:noFill/>
              </a:ln>
              <a:solidFill>
                <a:schemeClr val="tx1"/>
              </a:solidFill>
              <a:effectLst/>
              <a:latin typeface="+mn-lt"/>
              <a:ea typeface="ＭＳ Ｐゴシック" pitchFamily="1" charset="-128"/>
            </a:endParaRPr>
          </a:p>
        </p:txBody>
      </p:sp>
      <p:sp>
        <p:nvSpPr>
          <p:cNvPr id="187" name="Isosceles Triangle 186"/>
          <p:cNvSpPr/>
          <p:nvPr/>
        </p:nvSpPr>
        <p:spPr bwMode="auto">
          <a:xfrm>
            <a:off x="2545224" y="5118921"/>
            <a:ext cx="152400" cy="152400"/>
          </a:xfrm>
          <a:prstGeom prst="triangl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10" name="Tekstboks 44"/>
          <p:cNvSpPr txBox="1"/>
          <p:nvPr/>
        </p:nvSpPr>
        <p:spPr>
          <a:xfrm>
            <a:off x="7593226" y="1803813"/>
            <a:ext cx="439544" cy="307777"/>
          </a:xfrm>
          <a:prstGeom prst="rect">
            <a:avLst/>
          </a:prstGeom>
          <a:noFill/>
        </p:spPr>
        <p:txBody>
          <a:bodyPr wrap="none" rtlCol="0">
            <a:spAutoFit/>
          </a:bodyPr>
          <a:lstStyle/>
          <a:p>
            <a:pPr algn="ctr"/>
            <a:r>
              <a:rPr lang="da-DK" sz="1400" dirty="0" err="1" smtClean="0">
                <a:solidFill>
                  <a:schemeClr val="bg1"/>
                </a:solidFill>
              </a:rPr>
              <a:t>Oct</a:t>
            </a:r>
            <a:endParaRPr lang="da-DK" sz="1400" dirty="0">
              <a:solidFill>
                <a:schemeClr val="bg1"/>
              </a:solidFill>
            </a:endParaRPr>
          </a:p>
        </p:txBody>
      </p:sp>
      <p:sp>
        <p:nvSpPr>
          <p:cNvPr id="114" name="Tekstboks 45"/>
          <p:cNvSpPr txBox="1"/>
          <p:nvPr/>
        </p:nvSpPr>
        <p:spPr>
          <a:xfrm>
            <a:off x="6936610" y="1803813"/>
            <a:ext cx="450764" cy="307777"/>
          </a:xfrm>
          <a:prstGeom prst="rect">
            <a:avLst/>
          </a:prstGeom>
          <a:noFill/>
        </p:spPr>
        <p:txBody>
          <a:bodyPr wrap="none" rtlCol="0">
            <a:spAutoFit/>
          </a:bodyPr>
          <a:lstStyle/>
          <a:p>
            <a:pPr algn="ctr"/>
            <a:r>
              <a:rPr lang="da-DK" sz="1400" dirty="0" err="1" smtClean="0">
                <a:solidFill>
                  <a:schemeClr val="bg1"/>
                </a:solidFill>
              </a:rPr>
              <a:t>Sep</a:t>
            </a:r>
            <a:endParaRPr lang="da-DK" sz="1400" dirty="0">
              <a:solidFill>
                <a:schemeClr val="bg1"/>
              </a:solidFill>
            </a:endParaRPr>
          </a:p>
        </p:txBody>
      </p:sp>
      <p:sp>
        <p:nvSpPr>
          <p:cNvPr id="136" name="Tekstboks 46"/>
          <p:cNvSpPr txBox="1"/>
          <p:nvPr/>
        </p:nvSpPr>
        <p:spPr>
          <a:xfrm>
            <a:off x="6286750" y="1803813"/>
            <a:ext cx="468398" cy="307777"/>
          </a:xfrm>
          <a:prstGeom prst="rect">
            <a:avLst/>
          </a:prstGeom>
          <a:noFill/>
        </p:spPr>
        <p:txBody>
          <a:bodyPr wrap="none" rtlCol="0">
            <a:spAutoFit/>
          </a:bodyPr>
          <a:lstStyle/>
          <a:p>
            <a:pPr algn="ctr"/>
            <a:r>
              <a:rPr lang="da-DK" sz="1400" dirty="0" err="1" smtClean="0">
                <a:solidFill>
                  <a:schemeClr val="bg1"/>
                </a:solidFill>
              </a:rPr>
              <a:t>Aug</a:t>
            </a:r>
            <a:endParaRPr lang="da-DK" sz="1400" dirty="0">
              <a:solidFill>
                <a:schemeClr val="bg1"/>
              </a:solidFill>
            </a:endParaRPr>
          </a:p>
        </p:txBody>
      </p:sp>
      <p:sp>
        <p:nvSpPr>
          <p:cNvPr id="137" name="Tekstboks 47"/>
          <p:cNvSpPr txBox="1"/>
          <p:nvPr/>
        </p:nvSpPr>
        <p:spPr>
          <a:xfrm>
            <a:off x="5639862" y="1803813"/>
            <a:ext cx="460382" cy="307777"/>
          </a:xfrm>
          <a:prstGeom prst="rect">
            <a:avLst/>
          </a:prstGeom>
          <a:noFill/>
        </p:spPr>
        <p:txBody>
          <a:bodyPr wrap="none" rtlCol="0">
            <a:spAutoFit/>
          </a:bodyPr>
          <a:lstStyle/>
          <a:p>
            <a:pPr algn="ctr"/>
            <a:r>
              <a:rPr lang="da-DK" sz="1400" dirty="0" err="1" smtClean="0">
                <a:solidFill>
                  <a:schemeClr val="bg1"/>
                </a:solidFill>
              </a:rPr>
              <a:t>July</a:t>
            </a:r>
            <a:endParaRPr lang="da-DK" sz="1400" dirty="0">
              <a:solidFill>
                <a:schemeClr val="bg1"/>
              </a:solidFill>
            </a:endParaRPr>
          </a:p>
        </p:txBody>
      </p:sp>
      <p:sp>
        <p:nvSpPr>
          <p:cNvPr id="138" name="Tekstboks 48"/>
          <p:cNvSpPr txBox="1"/>
          <p:nvPr/>
        </p:nvSpPr>
        <p:spPr>
          <a:xfrm>
            <a:off x="4954874" y="1803813"/>
            <a:ext cx="521297" cy="307777"/>
          </a:xfrm>
          <a:prstGeom prst="rect">
            <a:avLst/>
          </a:prstGeom>
          <a:noFill/>
        </p:spPr>
        <p:txBody>
          <a:bodyPr wrap="none" rtlCol="0">
            <a:spAutoFit/>
          </a:bodyPr>
          <a:lstStyle/>
          <a:p>
            <a:pPr algn="ctr"/>
            <a:r>
              <a:rPr lang="da-DK" sz="1400" dirty="0" smtClean="0">
                <a:solidFill>
                  <a:schemeClr val="bg1"/>
                </a:solidFill>
              </a:rPr>
              <a:t>June</a:t>
            </a:r>
            <a:endParaRPr lang="da-DK" sz="1400" dirty="0">
              <a:solidFill>
                <a:schemeClr val="bg1"/>
              </a:solidFill>
            </a:endParaRPr>
          </a:p>
        </p:txBody>
      </p:sp>
      <p:sp>
        <p:nvSpPr>
          <p:cNvPr id="152" name="Pentagon 151"/>
          <p:cNvSpPr/>
          <p:nvPr/>
        </p:nvSpPr>
        <p:spPr>
          <a:xfrm>
            <a:off x="1884093" y="3842795"/>
            <a:ext cx="840767" cy="323309"/>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153" name="Tekstboks 33"/>
          <p:cNvSpPr txBox="1"/>
          <p:nvPr/>
        </p:nvSpPr>
        <p:spPr>
          <a:xfrm>
            <a:off x="1901470" y="3868371"/>
            <a:ext cx="865943" cy="261610"/>
          </a:xfrm>
          <a:prstGeom prst="rect">
            <a:avLst/>
          </a:prstGeom>
          <a:noFill/>
        </p:spPr>
        <p:txBody>
          <a:bodyPr wrap="none" rtlCol="0">
            <a:spAutoFit/>
          </a:bodyPr>
          <a:lstStyle/>
          <a:p>
            <a:r>
              <a:rPr lang="da-DK" sz="1100" dirty="0" smtClean="0">
                <a:solidFill>
                  <a:schemeClr val="tx1">
                    <a:lumMod val="65000"/>
                    <a:lumOff val="35000"/>
                  </a:schemeClr>
                </a:solidFill>
                <a:latin typeface="+mn-lt"/>
              </a:rPr>
              <a:t>Comments</a:t>
            </a:r>
            <a:endParaRPr lang="da-DK" sz="1100" dirty="0">
              <a:solidFill>
                <a:schemeClr val="tx1">
                  <a:lumMod val="65000"/>
                  <a:lumOff val="35000"/>
                </a:schemeClr>
              </a:solidFill>
              <a:latin typeface="+mn-lt"/>
            </a:endParaRPr>
          </a:p>
        </p:txBody>
      </p:sp>
      <p:sp>
        <p:nvSpPr>
          <p:cNvPr id="154" name="Pentagon 153"/>
          <p:cNvSpPr/>
          <p:nvPr/>
        </p:nvSpPr>
        <p:spPr>
          <a:xfrm>
            <a:off x="2753314" y="3847791"/>
            <a:ext cx="459009" cy="300382"/>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155" name="Tekstboks 35"/>
          <p:cNvSpPr txBox="1"/>
          <p:nvPr/>
        </p:nvSpPr>
        <p:spPr>
          <a:xfrm>
            <a:off x="2764792" y="3868371"/>
            <a:ext cx="477444" cy="261610"/>
          </a:xfrm>
          <a:prstGeom prst="rect">
            <a:avLst/>
          </a:prstGeom>
          <a:noFill/>
        </p:spPr>
        <p:txBody>
          <a:bodyPr wrap="square" rtlCol="0">
            <a:spAutoFit/>
          </a:bodyPr>
          <a:lstStyle/>
          <a:p>
            <a:r>
              <a:rPr lang="da-DK" sz="1100" dirty="0" smtClean="0">
                <a:solidFill>
                  <a:schemeClr val="tx1">
                    <a:lumMod val="65000"/>
                    <a:lumOff val="35000"/>
                  </a:schemeClr>
                </a:solidFill>
                <a:latin typeface="+mn-lt"/>
              </a:rPr>
              <a:t>edit</a:t>
            </a:r>
            <a:endParaRPr lang="da-DK" sz="1100" dirty="0">
              <a:solidFill>
                <a:schemeClr val="tx1">
                  <a:lumMod val="65000"/>
                  <a:lumOff val="35000"/>
                </a:schemeClr>
              </a:solidFill>
              <a:latin typeface="+mn-lt"/>
            </a:endParaRPr>
          </a:p>
        </p:txBody>
      </p:sp>
      <p:sp>
        <p:nvSpPr>
          <p:cNvPr id="156" name="Pentagon 155"/>
          <p:cNvSpPr/>
          <p:nvPr/>
        </p:nvSpPr>
        <p:spPr>
          <a:xfrm>
            <a:off x="738529" y="3833225"/>
            <a:ext cx="956581" cy="338417"/>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157" name="Tekstboks 35"/>
          <p:cNvSpPr txBox="1"/>
          <p:nvPr/>
        </p:nvSpPr>
        <p:spPr>
          <a:xfrm>
            <a:off x="761897" y="3859280"/>
            <a:ext cx="1028313" cy="261610"/>
          </a:xfrm>
          <a:prstGeom prst="rect">
            <a:avLst/>
          </a:prstGeom>
          <a:noFill/>
        </p:spPr>
        <p:txBody>
          <a:bodyPr wrap="square" rtlCol="0">
            <a:spAutoFit/>
          </a:bodyPr>
          <a:lstStyle/>
          <a:p>
            <a:r>
              <a:rPr lang="da-DK" sz="1100" dirty="0" smtClean="0">
                <a:solidFill>
                  <a:schemeClr val="tx1">
                    <a:lumMod val="65000"/>
                    <a:lumOff val="35000"/>
                  </a:schemeClr>
                </a:solidFill>
                <a:latin typeface="+mn-lt"/>
              </a:rPr>
              <a:t>Document.</a:t>
            </a:r>
            <a:endParaRPr lang="da-DK" sz="1100" dirty="0">
              <a:solidFill>
                <a:schemeClr val="tx1">
                  <a:lumMod val="65000"/>
                  <a:lumOff val="35000"/>
                </a:schemeClr>
              </a:solidFill>
              <a:latin typeface="+mn-lt"/>
            </a:endParaRPr>
          </a:p>
        </p:txBody>
      </p:sp>
      <p:sp>
        <p:nvSpPr>
          <p:cNvPr id="158" name="Flowchart: Decision 157"/>
          <p:cNvSpPr/>
          <p:nvPr/>
        </p:nvSpPr>
        <p:spPr bwMode="auto">
          <a:xfrm>
            <a:off x="1646623" y="3878896"/>
            <a:ext cx="288032" cy="287208"/>
          </a:xfrm>
          <a:prstGeom prst="flowChartDecision">
            <a:avLst/>
          </a:prstGeom>
          <a:solidFill>
            <a:schemeClr val="accent2">
              <a:lumMod val="40000"/>
              <a:lumOff val="60000"/>
            </a:schemeClr>
          </a:solidFill>
          <a:ln w="9525" cap="flat" cmpd="sng" algn="ctr">
            <a:noFill/>
            <a:prstDash val="solid"/>
            <a:round/>
            <a:headEnd type="none" w="med" len="med"/>
            <a:tailEnd type="none" w="med" len="med"/>
          </a:ln>
          <a:effectLst/>
          <a:scene3d>
            <a:camera prst="orthographicFront"/>
            <a:lightRig rig="threePt" dir="t"/>
          </a:scene3d>
          <a:sp3d>
            <a:bevelT w="101600" prst="coolSlant"/>
          </a:sp3d>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GB" sz="1100" b="0" i="0" u="none" strike="noStrike" cap="none" normalizeH="0" baseline="0" smtClean="0">
              <a:ln>
                <a:noFill/>
              </a:ln>
              <a:solidFill>
                <a:schemeClr val="tx1"/>
              </a:solidFill>
              <a:effectLst/>
              <a:latin typeface="+mn-lt"/>
              <a:ea typeface="ＭＳ Ｐゴシック" pitchFamily="1" charset="-128"/>
            </a:endParaRPr>
          </a:p>
        </p:txBody>
      </p:sp>
      <p:sp>
        <p:nvSpPr>
          <p:cNvPr id="159" name="Flowchart: Decision 158"/>
          <p:cNvSpPr/>
          <p:nvPr/>
        </p:nvSpPr>
        <p:spPr bwMode="auto">
          <a:xfrm>
            <a:off x="3238860" y="3862047"/>
            <a:ext cx="288032" cy="271869"/>
          </a:xfrm>
          <a:prstGeom prst="flowChartDecision">
            <a:avLst/>
          </a:prstGeom>
          <a:solidFill>
            <a:schemeClr val="accent1">
              <a:lumMod val="60000"/>
              <a:lumOff val="40000"/>
            </a:schemeClr>
          </a:solidFill>
          <a:ln w="9525" cap="flat" cmpd="sng" algn="ctr">
            <a:noFill/>
            <a:prstDash val="solid"/>
            <a:round/>
            <a:headEnd type="none" w="med" len="med"/>
            <a:tailEnd type="none" w="med" len="med"/>
          </a:ln>
          <a:effectLst/>
          <a:scene3d>
            <a:camera prst="orthographicFront"/>
            <a:lightRig rig="threePt" dir="t"/>
          </a:scene3d>
          <a:sp3d>
            <a:bevelT w="101600" prst="coolSlant"/>
          </a:sp3d>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GB" sz="1100" b="0" i="0" u="none" strike="noStrike" cap="none" normalizeH="0" baseline="0" smtClean="0">
              <a:ln>
                <a:noFill/>
              </a:ln>
              <a:solidFill>
                <a:schemeClr val="tx1"/>
              </a:solidFill>
              <a:effectLst/>
              <a:latin typeface="+mn-lt"/>
              <a:ea typeface="ＭＳ Ｐゴシック" pitchFamily="1" charset="-128"/>
            </a:endParaRPr>
          </a:p>
        </p:txBody>
      </p:sp>
      <p:sp>
        <p:nvSpPr>
          <p:cNvPr id="160" name="Tekstboks 33"/>
          <p:cNvSpPr txBox="1"/>
          <p:nvPr/>
        </p:nvSpPr>
        <p:spPr>
          <a:xfrm>
            <a:off x="731168" y="2395218"/>
            <a:ext cx="1297150" cy="261610"/>
          </a:xfrm>
          <a:prstGeom prst="rect">
            <a:avLst/>
          </a:prstGeom>
          <a:noFill/>
        </p:spPr>
        <p:txBody>
          <a:bodyPr wrap="none" rtlCol="0">
            <a:spAutoFit/>
          </a:bodyPr>
          <a:lstStyle/>
          <a:p>
            <a:r>
              <a:rPr lang="da-DK" sz="1100" dirty="0" smtClean="0">
                <a:solidFill>
                  <a:schemeClr val="tx1">
                    <a:lumMod val="65000"/>
                    <a:lumOff val="35000"/>
                  </a:schemeClr>
                </a:solidFill>
                <a:latin typeface="+mn-lt"/>
              </a:rPr>
              <a:t>Done, June 2014.</a:t>
            </a:r>
            <a:endParaRPr lang="da-DK" sz="1100" dirty="0">
              <a:solidFill>
                <a:schemeClr val="tx1">
                  <a:lumMod val="65000"/>
                  <a:lumOff val="35000"/>
                </a:schemeClr>
              </a:solidFill>
              <a:latin typeface="+mn-lt"/>
            </a:endParaRPr>
          </a:p>
        </p:txBody>
      </p:sp>
      <p:sp>
        <p:nvSpPr>
          <p:cNvPr id="188" name="Tekstboks 33"/>
          <p:cNvSpPr txBox="1"/>
          <p:nvPr/>
        </p:nvSpPr>
        <p:spPr>
          <a:xfrm>
            <a:off x="727255" y="2848693"/>
            <a:ext cx="1297150" cy="261610"/>
          </a:xfrm>
          <a:prstGeom prst="rect">
            <a:avLst/>
          </a:prstGeom>
          <a:noFill/>
        </p:spPr>
        <p:txBody>
          <a:bodyPr wrap="none" rtlCol="0">
            <a:spAutoFit/>
          </a:bodyPr>
          <a:lstStyle/>
          <a:p>
            <a:r>
              <a:rPr lang="da-DK" sz="1100" dirty="0" smtClean="0">
                <a:solidFill>
                  <a:schemeClr val="tx1">
                    <a:lumMod val="65000"/>
                    <a:lumOff val="35000"/>
                  </a:schemeClr>
                </a:solidFill>
                <a:latin typeface="+mn-lt"/>
              </a:rPr>
              <a:t>Done, June 2014.</a:t>
            </a:r>
            <a:endParaRPr lang="da-DK" sz="1100" dirty="0">
              <a:solidFill>
                <a:schemeClr val="tx1">
                  <a:lumMod val="65000"/>
                  <a:lumOff val="35000"/>
                </a:schemeClr>
              </a:solidFill>
              <a:latin typeface="+mn-lt"/>
            </a:endParaRPr>
          </a:p>
        </p:txBody>
      </p:sp>
    </p:spTree>
    <p:extLst>
      <p:ext uri="{BB962C8B-B14F-4D97-AF65-F5344CB8AC3E}">
        <p14:creationId xmlns:p14="http://schemas.microsoft.com/office/powerpoint/2010/main" val="539568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2"/>
          <p:cNvSpPr>
            <a:spLocks noGrp="1"/>
          </p:cNvSpPr>
          <p:nvPr>
            <p:ph type="ftr"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F960C22B-5D02-47B3-ABC1-604E735FFD33}" type="slidenum">
              <a:rPr lang="ja-JP" altLang="en-US" sz="1100" smtClean="0">
                <a:solidFill>
                  <a:schemeClr val="bg2"/>
                </a:solidFill>
              </a:rPr>
              <a:pPr>
                <a:spcBef>
                  <a:spcPct val="0"/>
                </a:spcBef>
                <a:buClrTx/>
                <a:buFontTx/>
                <a:buNone/>
              </a:pPr>
              <a:t>15</a:t>
            </a:fld>
            <a:endParaRPr lang="en-US" altLang="ja-JP" sz="1100" smtClean="0">
              <a:solidFill>
                <a:schemeClr val="bg2"/>
              </a:solidFill>
            </a:endParaRPr>
          </a:p>
        </p:txBody>
      </p:sp>
      <p:sp>
        <p:nvSpPr>
          <p:cNvPr id="15363" name="Rectangle 2"/>
          <p:cNvSpPr>
            <a:spLocks noGrp="1" noChangeArrowheads="1"/>
          </p:cNvSpPr>
          <p:nvPr>
            <p:ph type="title"/>
          </p:nvPr>
        </p:nvSpPr>
        <p:spPr/>
        <p:txBody>
          <a:bodyPr/>
          <a:lstStyle/>
          <a:p>
            <a:pPr eaLnBrk="1" hangingPunct="1"/>
            <a:r>
              <a:rPr lang="en-US" altLang="ja-JP" smtClean="0"/>
              <a:t>Full Copyright Notice</a:t>
            </a:r>
            <a:endParaRPr lang="ja-JP" altLang="en-US" smtClean="0"/>
          </a:p>
        </p:txBody>
      </p:sp>
      <p:sp>
        <p:nvSpPr>
          <p:cNvPr id="15364" name="Text Box 3"/>
          <p:cNvSpPr txBox="1">
            <a:spLocks noChangeArrowheads="1"/>
          </p:cNvSpPr>
          <p:nvPr/>
        </p:nvSpPr>
        <p:spPr bwMode="auto">
          <a:xfrm>
            <a:off x="250825" y="1412875"/>
            <a:ext cx="8281988" cy="405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r>
              <a:rPr lang="en-US" altLang="ja-JP" sz="2000" dirty="0"/>
              <a:t>Copyright (C) Open Grid Forum (</a:t>
            </a:r>
            <a:r>
              <a:rPr lang="en-US" altLang="ja-JP" sz="2000" dirty="0" smtClean="0">
                <a:solidFill>
                  <a:srgbClr val="FF0000"/>
                </a:solidFill>
              </a:rPr>
              <a:t>2008-2015</a:t>
            </a:r>
            <a:r>
              <a:rPr lang="en-US" altLang="ja-JP" sz="2000" dirty="0" smtClean="0"/>
              <a:t>). </a:t>
            </a:r>
            <a:r>
              <a:rPr lang="en-US" altLang="ja-JP" sz="2000" dirty="0"/>
              <a:t>All Rights Reserved. </a:t>
            </a:r>
          </a:p>
          <a:p>
            <a:pPr>
              <a:spcBef>
                <a:spcPct val="0"/>
              </a:spcBef>
              <a:buClrTx/>
              <a:buFontTx/>
              <a:buNone/>
            </a:pPr>
            <a:endParaRPr lang="en-US" altLang="ja-JP" sz="2000" dirty="0"/>
          </a:p>
          <a:p>
            <a:pPr>
              <a:spcBef>
                <a:spcPct val="0"/>
              </a:spcBef>
              <a:buClrTx/>
              <a:buFontTx/>
              <a:buNone/>
            </a:pPr>
            <a:r>
              <a:rPr lang="en-US" altLang="ja-JP" sz="2000" dirty="0"/>
              <a:t>This document and translations of it may be copied and furnished to others, and derivative works that comment on or otherwise explain it or assist in its implementation may be prepared, copied, published and distributed, in whole or in part, without restriction of any kind, provided that the above copyright notice and this paragraph are included on all such copies and derivative works. </a:t>
            </a:r>
          </a:p>
          <a:p>
            <a:pPr>
              <a:spcBef>
                <a:spcPct val="0"/>
              </a:spcBef>
              <a:buClrTx/>
              <a:buFontTx/>
              <a:buNone/>
            </a:pPr>
            <a:endParaRPr lang="en-US" altLang="ja-JP" sz="2000" dirty="0"/>
          </a:p>
          <a:p>
            <a:pPr>
              <a:spcBef>
                <a:spcPct val="0"/>
              </a:spcBef>
              <a:buClrTx/>
              <a:buFontTx/>
              <a:buNone/>
            </a:pPr>
            <a:r>
              <a:rPr lang="en-US" altLang="ja-JP" sz="2000" dirty="0"/>
              <a:t>The limited permissions granted above are perpetual and will not be revoked by the OGF or its successors or assignees.</a:t>
            </a:r>
          </a:p>
          <a:p>
            <a:pPr>
              <a:spcBef>
                <a:spcPct val="0"/>
              </a:spcBef>
              <a:buClrTx/>
              <a:buFontTx/>
              <a:buNone/>
            </a:pPr>
            <a:endParaRPr lang="ja-JP" altLang="en-US" sz="2000" dirty="0"/>
          </a:p>
          <a:p>
            <a:pPr>
              <a:spcBef>
                <a:spcPct val="0"/>
              </a:spcBef>
              <a:buClrTx/>
              <a:buFontTx/>
              <a:buNone/>
            </a:pPr>
            <a:endParaRPr lang="ja-JP" altLang="en-US" sz="2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77E017FA-E247-41B3-AA4A-FC704E8C10A7}" type="slidenum">
              <a:rPr lang="ja-JP" altLang="en-US" sz="1100" smtClean="0">
                <a:solidFill>
                  <a:schemeClr val="bg2"/>
                </a:solidFill>
              </a:rPr>
              <a:pPr>
                <a:spcBef>
                  <a:spcPct val="0"/>
                </a:spcBef>
                <a:buClrTx/>
                <a:buFontTx/>
                <a:buNone/>
              </a:pPr>
              <a:t>2</a:t>
            </a:fld>
            <a:endParaRPr lang="en-US" altLang="ja-JP" sz="1100" smtClean="0">
              <a:solidFill>
                <a:schemeClr val="bg2"/>
              </a:solidFill>
            </a:endParaRPr>
          </a:p>
        </p:txBody>
      </p:sp>
      <p:sp>
        <p:nvSpPr>
          <p:cNvPr id="6147" name="Rectangle 2"/>
          <p:cNvSpPr>
            <a:spLocks noGrp="1" noChangeArrowheads="1"/>
          </p:cNvSpPr>
          <p:nvPr>
            <p:ph type="title"/>
          </p:nvPr>
        </p:nvSpPr>
        <p:spPr/>
        <p:txBody>
          <a:bodyPr/>
          <a:lstStyle/>
          <a:p>
            <a:pPr eaLnBrk="1" hangingPunct="1"/>
            <a:r>
              <a:rPr lang="en-US" altLang="ja-JP" smtClean="0"/>
              <a:t>OGF IPR Policies Apply</a:t>
            </a:r>
          </a:p>
        </p:txBody>
      </p:sp>
      <p:sp>
        <p:nvSpPr>
          <p:cNvPr id="6148" name="Rectangle 3"/>
          <p:cNvSpPr>
            <a:spLocks noGrp="1" noChangeArrowheads="1"/>
          </p:cNvSpPr>
          <p:nvPr>
            <p:ph type="body" idx="1"/>
          </p:nvPr>
        </p:nvSpPr>
        <p:spPr>
          <a:xfrm>
            <a:off x="228600" y="1524000"/>
            <a:ext cx="8610600" cy="4114800"/>
          </a:xfrm>
        </p:spPr>
        <p:txBody>
          <a:bodyPr/>
          <a:lstStyle/>
          <a:p>
            <a:pPr eaLnBrk="1" hangingPunct="1">
              <a:lnSpc>
                <a:spcPct val="90000"/>
              </a:lnSpc>
              <a:spcBef>
                <a:spcPct val="0"/>
              </a:spcBef>
            </a:pPr>
            <a:r>
              <a:rPr lang="ja-JP" altLang="en-US" sz="1200" smtClean="0"/>
              <a:t>“</a:t>
            </a:r>
            <a:r>
              <a:rPr lang="en-US" altLang="ja-JP" sz="1200" smtClean="0">
                <a:latin typeface="Verdana" panose="020B0604030504040204" pitchFamily="34" charset="0"/>
              </a:rPr>
              <a:t>I acknowledge that participation in this meeting is subject to the OGF Intellectual Property Policy.</a:t>
            </a:r>
            <a:r>
              <a:rPr lang="en-US" altLang="ja-JP" sz="1200" smtClean="0"/>
              <a:t>”</a:t>
            </a:r>
            <a:endParaRPr lang="en-US" altLang="ja-JP" sz="1200" smtClean="0">
              <a:latin typeface="Verdana" panose="020B0604030504040204" pitchFamily="34" charset="0"/>
            </a:endParaRPr>
          </a:p>
          <a:p>
            <a:pPr eaLnBrk="1" hangingPunct="1">
              <a:lnSpc>
                <a:spcPct val="90000"/>
              </a:lnSpc>
              <a:spcBef>
                <a:spcPct val="0"/>
              </a:spcBef>
            </a:pPr>
            <a:r>
              <a:rPr lang="en-US" altLang="ja-JP" sz="1200" smtClean="0">
                <a:latin typeface="Verdana" panose="020B0604030504040204" pitchFamily="34" charset="0"/>
              </a:rPr>
              <a:t>Intellectual Property Notices Note Well:  </a:t>
            </a:r>
            <a:r>
              <a:rPr lang="en-US" altLang="ja-JP" sz="1200" smtClean="0">
                <a:solidFill>
                  <a:srgbClr val="444444"/>
                </a:solidFill>
                <a:latin typeface="Verdana" panose="020B0604030504040204" pitchFamily="34" charset="0"/>
              </a:rPr>
              <a:t>All statements related to the activities of the OGF and addressed to the OGF are subject to all provisions of Appendix B of GFD-C.1, which grants to the OGF and its participants certain licenses and rights in such statements. Such statements include verbal statements in OGF meetings, as well as written and electronic communications made at any time or place, which are addressed to:</a:t>
            </a:r>
            <a:endParaRPr lang="en-US" altLang="ja-JP" sz="12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the OGF plenary session, </a:t>
            </a:r>
            <a:endParaRPr lang="en-US" altLang="ja-JP" sz="9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any OGF working group or portion thereof, </a:t>
            </a:r>
            <a:endParaRPr lang="en-US" altLang="ja-JP" sz="9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the OGF Board of Directors, the GFSG, or any member thereof on behalf of the OGF, </a:t>
            </a:r>
            <a:endParaRPr lang="en-US" altLang="ja-JP" sz="9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the ADCOM, or any member thereof on behalf of the ADCOM, </a:t>
            </a:r>
            <a:endParaRPr lang="en-US" altLang="ja-JP" sz="9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any OGF mailing list, including any group list, or any other list functioning under OGF auspices, </a:t>
            </a:r>
            <a:endParaRPr lang="en-US" altLang="ja-JP" sz="9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the OGF Editor or the document authoring and review process </a:t>
            </a:r>
            <a:endParaRPr lang="en-US" altLang="ja-JP" sz="900" smtClean="0">
              <a:latin typeface="Verdana" panose="020B0604030504040204" pitchFamily="34" charset="0"/>
            </a:endParaRPr>
          </a:p>
          <a:p>
            <a:pPr eaLnBrk="1" hangingPunct="1">
              <a:lnSpc>
                <a:spcPct val="90000"/>
              </a:lnSpc>
              <a:spcBef>
                <a:spcPct val="0"/>
              </a:spcBef>
            </a:pPr>
            <a:r>
              <a:rPr lang="en-US" altLang="ja-JP" sz="1200" smtClean="0">
                <a:solidFill>
                  <a:srgbClr val="444444"/>
                </a:solidFill>
                <a:latin typeface="Verdana" panose="020B0604030504040204" pitchFamily="34" charset="0"/>
              </a:rPr>
              <a:t>Statements made outside of a OGF meeting, mailing list or other function, that are clearly not intended to be input to an OGF activity, group or function, are not subject to these provisions.</a:t>
            </a:r>
          </a:p>
          <a:p>
            <a:pPr eaLnBrk="1" hangingPunct="1">
              <a:lnSpc>
                <a:spcPct val="90000"/>
              </a:lnSpc>
              <a:spcBef>
                <a:spcPct val="0"/>
              </a:spcBef>
            </a:pPr>
            <a:r>
              <a:rPr lang="en-US" altLang="ja-JP" sz="1200" smtClean="0">
                <a:solidFill>
                  <a:srgbClr val="444444"/>
                </a:solidFill>
                <a:latin typeface="Verdana" panose="020B0604030504040204" pitchFamily="34" charset="0"/>
              </a:rPr>
              <a:t>Excerpt from Appendix B of GFD-C.1: </a:t>
            </a:r>
            <a:r>
              <a:rPr lang="en-US" altLang="ja-JP" sz="1200" smtClean="0">
                <a:solidFill>
                  <a:srgbClr val="444444"/>
                </a:solidFill>
              </a:rPr>
              <a:t>”</a:t>
            </a:r>
            <a:r>
              <a:rPr lang="en-US" altLang="ja-JP" sz="1200" smtClean="0">
                <a:solidFill>
                  <a:srgbClr val="444444"/>
                </a:solidFill>
                <a:latin typeface="Verdana" panose="020B0604030504040204" pitchFamily="34" charset="0"/>
              </a:rPr>
              <a:t>Where the OGF knows of rights, or claimed rights, the OGF secretariat shall attempt to obtain from the claimant of such rights, a written assurance that upon approval by the GFSG of the relevant OGF document(s), any party will be able to obtain the right to implement, use and distribute the technology or works when implementing, using or distributing technology based upon the specific specification(s) under openly specified, reasonable, non-discriminatory terms. The working group or research group proposing the use of the technology with respect to which the proprietary rights are claimed may assist the OGF secretariat in this effort. The results of this procedure shall not affect advancement of document, except that the GFSG may defer approval where a delay may facilitate the obtaining of such assurances. The results will, however, be recorded by the OGF Secretariat, and made available. The GFSG may also direct that a summary of the results be included in any GFD published containing the specification.</a:t>
            </a:r>
            <a:r>
              <a:rPr lang="en-US" altLang="ja-JP" sz="1200" smtClean="0">
                <a:solidFill>
                  <a:srgbClr val="444444"/>
                </a:solidFill>
              </a:rPr>
              <a:t>”</a:t>
            </a:r>
            <a:endParaRPr lang="en-US" altLang="ja-JP" sz="1200" smtClean="0">
              <a:solidFill>
                <a:srgbClr val="444444"/>
              </a:solidFill>
              <a:latin typeface="Verdana" panose="020B0604030504040204" pitchFamily="34" charset="0"/>
            </a:endParaRPr>
          </a:p>
          <a:p>
            <a:pPr eaLnBrk="1" hangingPunct="1">
              <a:lnSpc>
                <a:spcPct val="90000"/>
              </a:lnSpc>
              <a:spcBef>
                <a:spcPct val="0"/>
              </a:spcBef>
            </a:pPr>
            <a:endParaRPr lang="en-US" altLang="ja-JP" sz="1200" smtClean="0">
              <a:solidFill>
                <a:srgbClr val="444444"/>
              </a:solidFill>
              <a:latin typeface="Verdana" panose="020B0604030504040204" pitchFamily="34" charset="0"/>
            </a:endParaRPr>
          </a:p>
          <a:p>
            <a:pPr eaLnBrk="1" hangingPunct="1">
              <a:lnSpc>
                <a:spcPct val="90000"/>
              </a:lnSpc>
            </a:pPr>
            <a:r>
              <a:rPr lang="en-US" altLang="ja-JP" sz="1200" smtClean="0">
                <a:latin typeface="Verdana" panose="020B0604030504040204" pitchFamily="34" charset="0"/>
              </a:rPr>
              <a:t>OGF Intellectual Property Policies are adapted from the IETF Intellectual Property Policies that support the Internet Standards Process.</a:t>
            </a:r>
            <a:endParaRPr lang="en-US" altLang="ja-JP" sz="2800" smtClean="0">
              <a:latin typeface="Verdana" panose="020B060403050404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79409A79-3528-4209-9FF7-0A52FCC1C65C}" type="slidenum">
              <a:rPr lang="ja-JP" altLang="en-US" sz="1100" smtClean="0">
                <a:solidFill>
                  <a:schemeClr val="bg2"/>
                </a:solidFill>
              </a:rPr>
              <a:pPr>
                <a:spcBef>
                  <a:spcPct val="0"/>
                </a:spcBef>
                <a:buClrTx/>
                <a:buFontTx/>
                <a:buNone/>
              </a:pPr>
              <a:t>3</a:t>
            </a:fld>
            <a:endParaRPr lang="en-US" altLang="ja-JP" sz="1100" smtClean="0">
              <a:solidFill>
                <a:schemeClr val="bg2"/>
              </a:solidFill>
            </a:endParaRPr>
          </a:p>
        </p:txBody>
      </p:sp>
      <p:sp>
        <p:nvSpPr>
          <p:cNvPr id="9219" name="Rectangle 4"/>
          <p:cNvSpPr>
            <a:spLocks noGrp="1" noChangeArrowheads="1"/>
          </p:cNvSpPr>
          <p:nvPr>
            <p:ph type="title"/>
          </p:nvPr>
        </p:nvSpPr>
        <p:spPr/>
        <p:txBody>
          <a:bodyPr/>
          <a:lstStyle/>
          <a:p>
            <a:pPr marL="381000" indent="-381000" eaLnBrk="1" hangingPunct="1">
              <a:lnSpc>
                <a:spcPct val="80000"/>
              </a:lnSpc>
            </a:pPr>
            <a:r>
              <a:rPr lang="en-GB" altLang="en-US" sz="3200" dirty="0" smtClean="0"/>
              <a:t>NSI Sessions @ </a:t>
            </a:r>
            <a:r>
              <a:rPr lang="en-GB" altLang="en-US" sz="3200" dirty="0"/>
              <a:t>GEC22</a:t>
            </a:r>
            <a:endParaRPr lang="en-GB" altLang="en-US" sz="3200" dirty="0" smtClean="0"/>
          </a:p>
        </p:txBody>
      </p:sp>
      <p:graphicFrame>
        <p:nvGraphicFramePr>
          <p:cNvPr id="2" name="Table 1"/>
          <p:cNvGraphicFramePr>
            <a:graphicFrameLocks noGrp="1"/>
          </p:cNvGraphicFramePr>
          <p:nvPr>
            <p:extLst>
              <p:ext uri="{D42A27DB-BD31-4B8C-83A1-F6EECF244321}">
                <p14:modId xmlns:p14="http://schemas.microsoft.com/office/powerpoint/2010/main" val="3850098584"/>
              </p:ext>
            </p:extLst>
          </p:nvPr>
        </p:nvGraphicFramePr>
        <p:xfrm>
          <a:off x="685800" y="2204864"/>
          <a:ext cx="7486650" cy="3085286"/>
        </p:xfrm>
        <a:graphic>
          <a:graphicData uri="http://schemas.openxmlformats.org/drawingml/2006/table">
            <a:tbl>
              <a:tblPr firstRow="1" bandRow="1">
                <a:tableStyleId>{5C22544A-7EE6-4342-B048-85BDC9FD1C3A}</a:tableStyleId>
              </a:tblPr>
              <a:tblGrid>
                <a:gridCol w="2495550"/>
                <a:gridCol w="2495550"/>
                <a:gridCol w="2495550"/>
              </a:tblGrid>
              <a:tr h="453253">
                <a:tc>
                  <a:txBody>
                    <a:bodyPr/>
                    <a:lstStyle/>
                    <a:p>
                      <a:endParaRPr lang="en-GB" sz="1800" dirty="0"/>
                    </a:p>
                  </a:txBody>
                  <a:tcPr marL="91441" marR="91441" marT="45721" marB="45721"/>
                </a:tc>
                <a:tc>
                  <a:txBody>
                    <a:bodyPr/>
                    <a:lstStyle/>
                    <a:p>
                      <a:r>
                        <a:rPr lang="en-GB" sz="1800" dirty="0" smtClean="0"/>
                        <a:t>time</a:t>
                      </a:r>
                      <a:endParaRPr lang="en-GB" sz="1800" dirty="0"/>
                    </a:p>
                  </a:txBody>
                  <a:tcPr marL="91441" marR="91441" marT="45721" marB="45721"/>
                </a:tc>
                <a:tc>
                  <a:txBody>
                    <a:bodyPr/>
                    <a:lstStyle/>
                    <a:p>
                      <a:r>
                        <a:rPr lang="en-GB" sz="1800" dirty="0" smtClean="0"/>
                        <a:t>duration</a:t>
                      </a:r>
                      <a:endParaRPr lang="en-GB" sz="1800" dirty="0"/>
                    </a:p>
                  </a:txBody>
                  <a:tcPr marL="91441" marR="91441" marT="45721" marB="45721"/>
                </a:tc>
              </a:tr>
              <a:tr h="453253">
                <a:tc>
                  <a:txBody>
                    <a:bodyPr/>
                    <a:lstStyle/>
                    <a:p>
                      <a:r>
                        <a:rPr lang="en-GB" sz="1800" b="0" dirty="0" smtClean="0">
                          <a:solidFill>
                            <a:schemeClr val="bg1">
                              <a:lumMod val="65000"/>
                            </a:schemeClr>
                          </a:solidFill>
                        </a:rPr>
                        <a:t>GEC</a:t>
                      </a:r>
                      <a:r>
                        <a:rPr lang="en-GB" sz="1800" b="0" baseline="0" dirty="0" smtClean="0">
                          <a:solidFill>
                            <a:schemeClr val="bg1">
                              <a:lumMod val="65000"/>
                            </a:schemeClr>
                          </a:solidFill>
                        </a:rPr>
                        <a:t> </a:t>
                      </a:r>
                      <a:r>
                        <a:rPr lang="en-GB" sz="1800" b="0" dirty="0" smtClean="0">
                          <a:solidFill>
                            <a:schemeClr val="bg1">
                              <a:lumMod val="65000"/>
                            </a:schemeClr>
                          </a:solidFill>
                        </a:rPr>
                        <a:t>Plenary</a:t>
                      </a:r>
                      <a:endParaRPr lang="en-GB" sz="1800" b="0" dirty="0">
                        <a:solidFill>
                          <a:schemeClr val="bg1">
                            <a:lumMod val="65000"/>
                          </a:schemeClr>
                        </a:solidFill>
                      </a:endParaRPr>
                    </a:p>
                  </a:txBody>
                  <a:tcPr marL="91441" marR="91441" marT="45721" marB="45721"/>
                </a:tc>
                <a:tc>
                  <a:txBody>
                    <a:bodyPr/>
                    <a:lstStyle/>
                    <a:p>
                      <a:r>
                        <a:rPr lang="en-GB" sz="1800" b="0" dirty="0" smtClean="0">
                          <a:solidFill>
                            <a:schemeClr val="bg1">
                              <a:lumMod val="65000"/>
                            </a:schemeClr>
                          </a:solidFill>
                        </a:rPr>
                        <a:t>8:30</a:t>
                      </a:r>
                      <a:r>
                        <a:rPr lang="en-GB" sz="1800" b="0" baseline="0" dirty="0" smtClean="0">
                          <a:solidFill>
                            <a:schemeClr val="bg1">
                              <a:lumMod val="65000"/>
                            </a:schemeClr>
                          </a:solidFill>
                        </a:rPr>
                        <a:t> – 12:30</a:t>
                      </a:r>
                      <a:endParaRPr lang="en-GB" sz="1800" b="0" dirty="0">
                        <a:solidFill>
                          <a:schemeClr val="bg1">
                            <a:lumMod val="65000"/>
                          </a:schemeClr>
                        </a:solidFill>
                      </a:endParaRPr>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smtClean="0">
                          <a:solidFill>
                            <a:schemeClr val="bg1">
                              <a:lumMod val="65000"/>
                            </a:schemeClr>
                          </a:solidFill>
                        </a:rPr>
                        <a:t>240 minutes</a:t>
                      </a:r>
                    </a:p>
                  </a:txBody>
                  <a:tcPr marL="91441" marR="91441" marT="45721" marB="45721"/>
                </a:tc>
              </a:tr>
              <a:tr h="453253">
                <a:tc>
                  <a:txBody>
                    <a:bodyPr/>
                    <a:lstStyle/>
                    <a:p>
                      <a:r>
                        <a:rPr lang="en-GB" sz="1800" b="0" dirty="0" smtClean="0">
                          <a:solidFill>
                            <a:schemeClr val="bg1">
                              <a:lumMod val="65000"/>
                            </a:schemeClr>
                          </a:solidFill>
                        </a:rPr>
                        <a:t>Lunch</a:t>
                      </a:r>
                      <a:r>
                        <a:rPr lang="en-GB" sz="1800" b="0" dirty="0" smtClean="0"/>
                        <a:t> </a:t>
                      </a:r>
                      <a:endParaRPr lang="en-GB" sz="1800" b="0" dirty="0"/>
                    </a:p>
                  </a:txBody>
                  <a:tcPr marL="91441" marR="91441" marT="45721" marB="45721"/>
                </a:tc>
                <a:tc>
                  <a:txBody>
                    <a:bodyPr/>
                    <a:lstStyle/>
                    <a:p>
                      <a:r>
                        <a:rPr lang="en-GB" sz="1800" b="0" dirty="0" smtClean="0"/>
                        <a:t> </a:t>
                      </a:r>
                      <a:endParaRPr lang="en-GB" sz="1800" b="0" dirty="0"/>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sz="1800" dirty="0" smtClean="0"/>
                    </a:p>
                  </a:txBody>
                  <a:tcPr marL="91441" marR="91441" marT="45721" marB="45721"/>
                </a:tc>
              </a:tr>
              <a:tr h="453253">
                <a:tc>
                  <a:txBody>
                    <a:bodyPr/>
                    <a:lstStyle/>
                    <a:p>
                      <a:r>
                        <a:rPr lang="en-GB" sz="1800" b="0" dirty="0" smtClean="0"/>
                        <a:t>NSI Session 1</a:t>
                      </a:r>
                      <a:endParaRPr lang="en-GB" sz="1800" b="0" dirty="0"/>
                    </a:p>
                  </a:txBody>
                  <a:tcPr marL="91441" marR="91441" marT="45721" marB="45721"/>
                </a:tc>
                <a:tc>
                  <a:txBody>
                    <a:bodyPr/>
                    <a:lstStyle/>
                    <a:p>
                      <a:r>
                        <a:rPr lang="en-GB" sz="1800" b="0" dirty="0" smtClean="0"/>
                        <a:t>13:30 - 15:30</a:t>
                      </a:r>
                      <a:endParaRPr lang="en-GB" sz="1800" b="0" dirty="0"/>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smtClean="0"/>
                        <a:t>120 minutes</a:t>
                      </a:r>
                    </a:p>
                  </a:txBody>
                  <a:tcPr marL="91441" marR="91441" marT="45721" marB="45721"/>
                </a:tc>
              </a:tr>
              <a:tr h="3657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0" dirty="0" smtClean="0">
                          <a:solidFill>
                            <a:schemeClr val="bg1">
                              <a:lumMod val="65000"/>
                            </a:schemeClr>
                          </a:solidFill>
                        </a:rPr>
                        <a:t>Coffee break</a:t>
                      </a:r>
                    </a:p>
                  </a:txBody>
                  <a:tcPr marL="91441" marR="91441" marT="45721" marB="45721"/>
                </a:tc>
                <a:tc>
                  <a:txBody>
                    <a:bodyPr/>
                    <a:lstStyle/>
                    <a:p>
                      <a:r>
                        <a:rPr lang="en-GB" sz="1800" b="0" dirty="0" smtClean="0"/>
                        <a:t> </a:t>
                      </a:r>
                      <a:endParaRPr lang="en-GB" sz="1800" b="0" dirty="0"/>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sz="1800" dirty="0" smtClean="0"/>
                    </a:p>
                  </a:txBody>
                  <a:tcPr marL="91441" marR="91441" marT="45721" marB="45721"/>
                </a:tc>
              </a:tr>
              <a:tr h="4532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0" dirty="0" smtClean="0"/>
                        <a:t>NSI Session 2</a:t>
                      </a:r>
                    </a:p>
                  </a:txBody>
                  <a:tcPr marL="91441" marR="91441" marT="45721" marB="45721"/>
                </a:tc>
                <a:tc>
                  <a:txBody>
                    <a:bodyPr/>
                    <a:lstStyle/>
                    <a:p>
                      <a:r>
                        <a:rPr lang="en-GB" sz="1800" b="0" dirty="0" smtClean="0"/>
                        <a:t>16:00 – 18:00</a:t>
                      </a:r>
                      <a:endParaRPr lang="en-GB" sz="1800" b="0" dirty="0"/>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smtClean="0"/>
                        <a:t>120 minutes</a:t>
                      </a:r>
                    </a:p>
                  </a:txBody>
                  <a:tcPr marL="91441" marR="91441" marT="45721" marB="45721"/>
                </a:tc>
              </a:tr>
              <a:tr h="453253">
                <a:tc>
                  <a:txBody>
                    <a:bodyPr/>
                    <a:lstStyle/>
                    <a:p>
                      <a:r>
                        <a:rPr lang="en-GB" sz="1800" b="0" dirty="0" smtClean="0"/>
                        <a:t>NSI conference</a:t>
                      </a:r>
                      <a:r>
                        <a:rPr lang="en-GB" sz="1800" b="0" baseline="0" dirty="0" smtClean="0"/>
                        <a:t> dinner</a:t>
                      </a:r>
                      <a:endParaRPr lang="en-GB" sz="1800" b="0" dirty="0"/>
                    </a:p>
                  </a:txBody>
                  <a:tcPr marL="91441" marR="91441" marT="45721" marB="45721"/>
                </a:tc>
                <a:tc>
                  <a:txBody>
                    <a:bodyPr/>
                    <a:lstStyle/>
                    <a:p>
                      <a:r>
                        <a:rPr lang="en-GB" sz="1800" b="0" dirty="0" smtClean="0"/>
                        <a:t>19:30</a:t>
                      </a:r>
                      <a:endParaRPr lang="en-GB" sz="1800" b="0" dirty="0"/>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sz="1800" dirty="0" smtClean="0"/>
                    </a:p>
                  </a:txBody>
                  <a:tcPr marL="91441" marR="91441" marT="45721" marB="45721"/>
                </a:tc>
              </a:tr>
            </a:tbl>
          </a:graphicData>
        </a:graphic>
      </p:graphicFrame>
      <p:sp>
        <p:nvSpPr>
          <p:cNvPr id="5" name="Content Placeholder 2"/>
          <p:cNvSpPr>
            <a:spLocks noGrp="1"/>
          </p:cNvSpPr>
          <p:nvPr>
            <p:ph idx="1"/>
          </p:nvPr>
        </p:nvSpPr>
        <p:spPr>
          <a:xfrm>
            <a:off x="688923" y="1323513"/>
            <a:ext cx="4030216" cy="648072"/>
          </a:xfrm>
        </p:spPr>
        <p:txBody>
          <a:bodyPr/>
          <a:lstStyle/>
          <a:p>
            <a:pPr marL="0" indent="0">
              <a:spcBef>
                <a:spcPts val="1800"/>
              </a:spcBef>
              <a:buNone/>
            </a:pPr>
            <a:r>
              <a:rPr lang="en-GB" altLang="en-US" sz="2000" dirty="0" smtClean="0"/>
              <a:t>Wednesday 25</a:t>
            </a:r>
            <a:r>
              <a:rPr lang="en-GB" altLang="en-US" sz="2000" baseline="30000" dirty="0" smtClean="0"/>
              <a:t>th</a:t>
            </a:r>
            <a:r>
              <a:rPr lang="en-GB" altLang="en-US" sz="2000" dirty="0" smtClean="0"/>
              <a:t> March – Location </a:t>
            </a:r>
            <a:r>
              <a:rPr lang="en-GB" altLang="en-US" sz="2000" b="1" dirty="0" smtClean="0"/>
              <a:t>Washington room </a:t>
            </a:r>
            <a:r>
              <a:rPr lang="en-GB" altLang="en-US" sz="2800" dirty="0" smtClean="0"/>
              <a:t/>
            </a:r>
            <a:br>
              <a:rPr lang="en-GB" altLang="en-US" sz="2800" dirty="0" smtClean="0"/>
            </a:br>
            <a:endParaRPr lang="en-GB" altLang="en-US" sz="2800" dirty="0" smtClean="0"/>
          </a:p>
          <a:p>
            <a:pPr lvl="1"/>
            <a:endParaRPr lang="en-GB" alt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79409A79-3528-4209-9FF7-0A52FCC1C65C}" type="slidenum">
              <a:rPr lang="ja-JP" altLang="en-US" sz="1100" smtClean="0">
                <a:solidFill>
                  <a:schemeClr val="bg2"/>
                </a:solidFill>
              </a:rPr>
              <a:pPr>
                <a:spcBef>
                  <a:spcPct val="0"/>
                </a:spcBef>
                <a:buClrTx/>
                <a:buFontTx/>
                <a:buNone/>
              </a:pPr>
              <a:t>4</a:t>
            </a:fld>
            <a:endParaRPr lang="en-US" altLang="ja-JP" sz="1100" smtClean="0">
              <a:solidFill>
                <a:schemeClr val="bg2"/>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3848160440"/>
              </p:ext>
            </p:extLst>
          </p:nvPr>
        </p:nvGraphicFramePr>
        <p:xfrm>
          <a:off x="685800" y="2204863"/>
          <a:ext cx="7486650" cy="3538539"/>
        </p:xfrm>
        <a:graphic>
          <a:graphicData uri="http://schemas.openxmlformats.org/drawingml/2006/table">
            <a:tbl>
              <a:tblPr firstRow="1" bandRow="1">
                <a:tableStyleId>{5C22544A-7EE6-4342-B048-85BDC9FD1C3A}</a:tableStyleId>
              </a:tblPr>
              <a:tblGrid>
                <a:gridCol w="2495550"/>
                <a:gridCol w="2495550"/>
                <a:gridCol w="2495550"/>
              </a:tblGrid>
              <a:tr h="453253">
                <a:tc>
                  <a:txBody>
                    <a:bodyPr/>
                    <a:lstStyle/>
                    <a:p>
                      <a:endParaRPr lang="en-GB" sz="1800" dirty="0"/>
                    </a:p>
                  </a:txBody>
                  <a:tcPr marL="91441" marR="91441" marT="45721" marB="45721"/>
                </a:tc>
                <a:tc>
                  <a:txBody>
                    <a:bodyPr/>
                    <a:lstStyle/>
                    <a:p>
                      <a:r>
                        <a:rPr lang="en-GB" sz="1800" dirty="0" smtClean="0"/>
                        <a:t>time</a:t>
                      </a:r>
                      <a:endParaRPr lang="en-GB" sz="1800" dirty="0"/>
                    </a:p>
                  </a:txBody>
                  <a:tcPr marL="91441" marR="91441" marT="45721" marB="45721"/>
                </a:tc>
                <a:tc>
                  <a:txBody>
                    <a:bodyPr/>
                    <a:lstStyle/>
                    <a:p>
                      <a:r>
                        <a:rPr lang="en-GB" sz="1800" dirty="0" smtClean="0"/>
                        <a:t>duration</a:t>
                      </a:r>
                      <a:endParaRPr lang="en-GB" sz="1800" dirty="0"/>
                    </a:p>
                  </a:txBody>
                  <a:tcPr marL="91441" marR="91441" marT="45721" marB="45721"/>
                </a:tc>
              </a:tr>
              <a:tr h="453253">
                <a:tc>
                  <a:txBody>
                    <a:bodyPr/>
                    <a:lstStyle/>
                    <a:p>
                      <a:r>
                        <a:rPr lang="en-GB" sz="1800" b="0" dirty="0" smtClean="0"/>
                        <a:t>NSI Session 3</a:t>
                      </a:r>
                      <a:endParaRPr lang="en-GB" sz="1800" b="0" dirty="0"/>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0" dirty="0" smtClean="0"/>
                        <a:t>9:00 - 10:30</a:t>
                      </a:r>
                    </a:p>
                  </a:txBody>
                  <a:tcPr marL="91441" marR="91441" marT="45721" marB="45721"/>
                </a:tc>
                <a:tc>
                  <a:txBody>
                    <a:bodyPr/>
                    <a:lstStyle/>
                    <a:p>
                      <a:r>
                        <a:rPr lang="en-GB" sz="1800" dirty="0" smtClean="0"/>
                        <a:t>90 minutes</a:t>
                      </a:r>
                      <a:endParaRPr lang="en-GB" sz="1800" dirty="0"/>
                    </a:p>
                  </a:txBody>
                  <a:tcPr marL="91441" marR="91441" marT="45721" marB="45721"/>
                </a:tc>
              </a:tr>
              <a:tr h="453253">
                <a:tc>
                  <a:txBody>
                    <a:bodyPr/>
                    <a:lstStyle/>
                    <a:p>
                      <a:r>
                        <a:rPr lang="en-GB" sz="1800" b="0" dirty="0" smtClean="0">
                          <a:solidFill>
                            <a:schemeClr val="bg1">
                              <a:lumMod val="65000"/>
                            </a:schemeClr>
                          </a:solidFill>
                        </a:rPr>
                        <a:t>Coffee break</a:t>
                      </a:r>
                      <a:endParaRPr lang="en-GB" sz="1800" b="0" dirty="0">
                        <a:solidFill>
                          <a:schemeClr val="bg1">
                            <a:lumMod val="65000"/>
                          </a:schemeClr>
                        </a:solidFill>
                      </a:endParaRPr>
                    </a:p>
                  </a:txBody>
                  <a:tcPr marL="91441" marR="91441" marT="45721" marB="45721"/>
                </a:tc>
                <a:tc>
                  <a:txBody>
                    <a:bodyPr/>
                    <a:lstStyle/>
                    <a:p>
                      <a:endParaRPr lang="en-GB" sz="1800" b="0" dirty="0"/>
                    </a:p>
                  </a:txBody>
                  <a:tcPr marL="91441" marR="91441" marT="45721" marB="45721"/>
                </a:tc>
                <a:tc>
                  <a:txBody>
                    <a:bodyPr/>
                    <a:lstStyle/>
                    <a:p>
                      <a:endParaRPr lang="en-GB" sz="1800" dirty="0"/>
                    </a:p>
                  </a:txBody>
                  <a:tcPr marL="91441" marR="91441" marT="45721" marB="45721"/>
                </a:tc>
              </a:tr>
              <a:tr h="453253">
                <a:tc>
                  <a:txBody>
                    <a:bodyPr/>
                    <a:lstStyle/>
                    <a:p>
                      <a:r>
                        <a:rPr lang="en-GB" sz="1800" b="0" dirty="0" smtClean="0"/>
                        <a:t>NSI Session 4</a:t>
                      </a:r>
                      <a:endParaRPr lang="en-GB" sz="1800" b="0" dirty="0"/>
                    </a:p>
                  </a:txBody>
                  <a:tcPr marL="91441" marR="91441" marT="45721" marB="45721"/>
                </a:tc>
                <a:tc>
                  <a:txBody>
                    <a:bodyPr/>
                    <a:lstStyle/>
                    <a:p>
                      <a:r>
                        <a:rPr lang="en-GB" sz="1800" b="0" dirty="0" smtClean="0"/>
                        <a:t>11:00 - 12:30</a:t>
                      </a:r>
                      <a:endParaRPr lang="en-GB" sz="1800" b="0" dirty="0"/>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smtClean="0"/>
                        <a:t>90 minutes</a:t>
                      </a:r>
                    </a:p>
                  </a:txBody>
                  <a:tcPr marL="91441" marR="91441" marT="45721" marB="45721"/>
                </a:tc>
              </a:tr>
              <a:tr h="453253">
                <a:tc>
                  <a:txBody>
                    <a:bodyPr/>
                    <a:lstStyle/>
                    <a:p>
                      <a:r>
                        <a:rPr lang="en-GB" sz="1800" b="0" dirty="0" smtClean="0">
                          <a:solidFill>
                            <a:schemeClr val="bg1">
                              <a:lumMod val="65000"/>
                            </a:schemeClr>
                          </a:solidFill>
                        </a:rPr>
                        <a:t>Lunch </a:t>
                      </a:r>
                      <a:endParaRPr lang="en-GB" sz="1800" b="0" dirty="0">
                        <a:solidFill>
                          <a:schemeClr val="bg1">
                            <a:lumMod val="65000"/>
                          </a:schemeClr>
                        </a:solidFill>
                      </a:endParaRPr>
                    </a:p>
                  </a:txBody>
                  <a:tcPr marL="91441" marR="91441" marT="45721" marB="45721"/>
                </a:tc>
                <a:tc>
                  <a:txBody>
                    <a:bodyPr/>
                    <a:lstStyle/>
                    <a:p>
                      <a:r>
                        <a:rPr lang="en-GB" sz="1800" b="0" dirty="0" smtClean="0"/>
                        <a:t> </a:t>
                      </a:r>
                      <a:endParaRPr lang="en-GB" sz="1800" b="0" dirty="0"/>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sz="1800" dirty="0" smtClean="0"/>
                    </a:p>
                  </a:txBody>
                  <a:tcPr marL="91441" marR="91441" marT="45721" marB="45721"/>
                </a:tc>
              </a:tr>
              <a:tr h="4532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0" dirty="0" smtClean="0"/>
                        <a:t>GLIF Session 1</a:t>
                      </a:r>
                    </a:p>
                  </a:txBody>
                  <a:tcPr marL="91441" marR="91441" marT="45721" marB="45721"/>
                </a:tc>
                <a:tc>
                  <a:txBody>
                    <a:bodyPr/>
                    <a:lstStyle/>
                    <a:p>
                      <a:r>
                        <a:rPr lang="en-GB" sz="1800" b="0" dirty="0" smtClean="0"/>
                        <a:t>13:30 - 15:00</a:t>
                      </a:r>
                      <a:endParaRPr lang="en-GB" sz="1800" b="0" dirty="0"/>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smtClean="0"/>
                        <a:t>90 minutes</a:t>
                      </a:r>
                    </a:p>
                  </a:txBody>
                  <a:tcPr marL="91441" marR="91441" marT="45721" marB="45721"/>
                </a:tc>
              </a:tr>
              <a:tr h="3657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0" dirty="0" smtClean="0">
                          <a:solidFill>
                            <a:schemeClr val="bg1">
                              <a:lumMod val="65000"/>
                            </a:schemeClr>
                          </a:solidFill>
                        </a:rPr>
                        <a:t>Coffee break</a:t>
                      </a:r>
                    </a:p>
                  </a:txBody>
                  <a:tcPr marL="91441" marR="91441" marT="45721" marB="45721"/>
                </a:tc>
                <a:tc>
                  <a:txBody>
                    <a:bodyPr/>
                    <a:lstStyle/>
                    <a:p>
                      <a:r>
                        <a:rPr lang="en-GB" sz="1800" b="0" dirty="0" smtClean="0"/>
                        <a:t> </a:t>
                      </a:r>
                      <a:endParaRPr lang="en-GB" sz="1800" b="0" dirty="0"/>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sz="1800" dirty="0" smtClean="0"/>
                    </a:p>
                  </a:txBody>
                  <a:tcPr marL="91441" marR="91441" marT="45721" marB="45721"/>
                </a:tc>
              </a:tr>
              <a:tr h="4532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0" dirty="0" smtClean="0"/>
                        <a:t>GLIF Session 2</a:t>
                      </a:r>
                    </a:p>
                  </a:txBody>
                  <a:tcPr marL="91441" marR="91441" marT="45721" marB="45721"/>
                </a:tc>
                <a:tc>
                  <a:txBody>
                    <a:bodyPr/>
                    <a:lstStyle/>
                    <a:p>
                      <a:r>
                        <a:rPr lang="en-GB" sz="1800" b="0" dirty="0" smtClean="0"/>
                        <a:t>13:30 – 17:00</a:t>
                      </a:r>
                      <a:endParaRPr lang="en-GB" sz="1800" b="0" dirty="0"/>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smtClean="0"/>
                        <a:t>90 minutes</a:t>
                      </a:r>
                    </a:p>
                  </a:txBody>
                  <a:tcPr marL="91441" marR="91441" marT="45721" marB="45721"/>
                </a:tc>
              </a:tr>
            </a:tbl>
          </a:graphicData>
        </a:graphic>
      </p:graphicFrame>
      <p:sp>
        <p:nvSpPr>
          <p:cNvPr id="5" name="Content Placeholder 2"/>
          <p:cNvSpPr>
            <a:spLocks noGrp="1"/>
          </p:cNvSpPr>
          <p:nvPr>
            <p:ph idx="1"/>
          </p:nvPr>
        </p:nvSpPr>
        <p:spPr>
          <a:xfrm>
            <a:off x="685800" y="1314804"/>
            <a:ext cx="6309889" cy="890059"/>
          </a:xfrm>
        </p:spPr>
        <p:txBody>
          <a:bodyPr/>
          <a:lstStyle/>
          <a:p>
            <a:pPr marL="0" indent="0">
              <a:spcBef>
                <a:spcPts val="1800"/>
              </a:spcBef>
              <a:buNone/>
            </a:pPr>
            <a:r>
              <a:rPr lang="en-GB" altLang="en-US" sz="2000" dirty="0" smtClean="0"/>
              <a:t>Thursday 26</a:t>
            </a:r>
            <a:r>
              <a:rPr lang="en-GB" altLang="en-US" sz="2000" baseline="30000" dirty="0" smtClean="0"/>
              <a:t>th</a:t>
            </a:r>
            <a:r>
              <a:rPr lang="en-GB" altLang="en-US" sz="2000" dirty="0" smtClean="0"/>
              <a:t> March</a:t>
            </a:r>
            <a:br>
              <a:rPr lang="en-GB" altLang="en-US" sz="2000" dirty="0" smtClean="0"/>
            </a:br>
            <a:r>
              <a:rPr lang="en-GB" altLang="en-US" sz="2000" dirty="0" smtClean="0"/>
              <a:t>Location    NSI: </a:t>
            </a:r>
            <a:r>
              <a:rPr lang="en-GB" altLang="en-US" sz="2000" b="1" dirty="0" smtClean="0"/>
              <a:t>Adams     </a:t>
            </a:r>
            <a:r>
              <a:rPr lang="en-GB" altLang="en-US" sz="2000" dirty="0" smtClean="0"/>
              <a:t>GLIF: </a:t>
            </a:r>
            <a:r>
              <a:rPr lang="en-GB" altLang="en-US" sz="2000" b="1" dirty="0" smtClean="0"/>
              <a:t>Madison</a:t>
            </a:r>
            <a:endParaRPr lang="en-GB" altLang="en-US" sz="2000" dirty="0"/>
          </a:p>
        </p:txBody>
      </p:sp>
      <p:sp>
        <p:nvSpPr>
          <p:cNvPr id="8" name="Rectangle 4"/>
          <p:cNvSpPr>
            <a:spLocks noGrp="1" noChangeArrowheads="1"/>
          </p:cNvSpPr>
          <p:nvPr>
            <p:ph type="title"/>
          </p:nvPr>
        </p:nvSpPr>
        <p:spPr>
          <a:xfrm>
            <a:off x="685800" y="152400"/>
            <a:ext cx="7772400" cy="1143000"/>
          </a:xfrm>
        </p:spPr>
        <p:txBody>
          <a:bodyPr/>
          <a:lstStyle/>
          <a:p>
            <a:pPr marL="381000" indent="-381000" eaLnBrk="1" hangingPunct="1">
              <a:lnSpc>
                <a:spcPct val="80000"/>
              </a:lnSpc>
            </a:pPr>
            <a:r>
              <a:rPr lang="en-GB" altLang="en-US" sz="3200" dirty="0" smtClean="0"/>
              <a:t>NSI Sessions @ </a:t>
            </a:r>
            <a:r>
              <a:rPr lang="en-GB" altLang="en-US" sz="3200" dirty="0"/>
              <a:t>GEC22</a:t>
            </a:r>
            <a:endParaRPr lang="en-GB" altLang="en-US" sz="3200" dirty="0" smtClean="0"/>
          </a:p>
        </p:txBody>
      </p:sp>
    </p:spTree>
    <p:extLst>
      <p:ext uri="{BB962C8B-B14F-4D97-AF65-F5344CB8AC3E}">
        <p14:creationId xmlns:p14="http://schemas.microsoft.com/office/powerpoint/2010/main" val="7630010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79409A79-3528-4209-9FF7-0A52FCC1C65C}" type="slidenum">
              <a:rPr lang="ja-JP" altLang="en-US" sz="1100" smtClean="0">
                <a:solidFill>
                  <a:schemeClr val="bg2"/>
                </a:solidFill>
              </a:rPr>
              <a:pPr>
                <a:spcBef>
                  <a:spcPct val="0"/>
                </a:spcBef>
                <a:buClrTx/>
                <a:buFontTx/>
                <a:buNone/>
              </a:pPr>
              <a:t>5</a:t>
            </a:fld>
            <a:endParaRPr lang="en-US" altLang="ja-JP" sz="1100" smtClean="0">
              <a:solidFill>
                <a:schemeClr val="bg2"/>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3662880932"/>
              </p:ext>
            </p:extLst>
          </p:nvPr>
        </p:nvGraphicFramePr>
        <p:xfrm>
          <a:off x="685800" y="1989138"/>
          <a:ext cx="7486650" cy="3538539"/>
        </p:xfrm>
        <a:graphic>
          <a:graphicData uri="http://schemas.openxmlformats.org/drawingml/2006/table">
            <a:tbl>
              <a:tblPr firstRow="1" bandRow="1">
                <a:tableStyleId>{5C22544A-7EE6-4342-B048-85BDC9FD1C3A}</a:tableStyleId>
              </a:tblPr>
              <a:tblGrid>
                <a:gridCol w="2806080"/>
                <a:gridCol w="2185020"/>
                <a:gridCol w="2495550"/>
              </a:tblGrid>
              <a:tr h="453253">
                <a:tc>
                  <a:txBody>
                    <a:bodyPr/>
                    <a:lstStyle/>
                    <a:p>
                      <a:endParaRPr lang="en-GB" sz="1800" dirty="0"/>
                    </a:p>
                  </a:txBody>
                  <a:tcPr marL="91441" marR="91441" marT="45721" marB="45721"/>
                </a:tc>
                <a:tc>
                  <a:txBody>
                    <a:bodyPr/>
                    <a:lstStyle/>
                    <a:p>
                      <a:r>
                        <a:rPr lang="en-GB" sz="1800" dirty="0" smtClean="0"/>
                        <a:t>time</a:t>
                      </a:r>
                      <a:endParaRPr lang="en-GB" sz="1800" dirty="0"/>
                    </a:p>
                  </a:txBody>
                  <a:tcPr marL="91441" marR="91441" marT="45721" marB="45721"/>
                </a:tc>
                <a:tc>
                  <a:txBody>
                    <a:bodyPr/>
                    <a:lstStyle/>
                    <a:p>
                      <a:r>
                        <a:rPr lang="en-GB" sz="1800" dirty="0" smtClean="0"/>
                        <a:t>duration</a:t>
                      </a:r>
                      <a:endParaRPr lang="en-GB" sz="1800" dirty="0"/>
                    </a:p>
                  </a:txBody>
                  <a:tcPr marL="91441" marR="91441" marT="45721" marB="45721"/>
                </a:tc>
              </a:tr>
              <a:tr h="453253">
                <a:tc>
                  <a:txBody>
                    <a:bodyPr/>
                    <a:lstStyle/>
                    <a:p>
                      <a:r>
                        <a:rPr lang="en-GB" sz="1800" b="0" dirty="0" smtClean="0"/>
                        <a:t>GLIF Session 3</a:t>
                      </a:r>
                      <a:endParaRPr lang="en-GB" sz="1800" b="0" dirty="0"/>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0" dirty="0" smtClean="0"/>
                        <a:t>9:00 - 10:30</a:t>
                      </a:r>
                    </a:p>
                  </a:txBody>
                  <a:tcPr marL="91441" marR="91441" marT="45721" marB="45721"/>
                </a:tc>
                <a:tc>
                  <a:txBody>
                    <a:bodyPr/>
                    <a:lstStyle/>
                    <a:p>
                      <a:r>
                        <a:rPr lang="en-GB" sz="1800" dirty="0" smtClean="0"/>
                        <a:t>90 minutes</a:t>
                      </a:r>
                      <a:endParaRPr lang="en-GB" sz="1800" dirty="0"/>
                    </a:p>
                  </a:txBody>
                  <a:tcPr marL="91441" marR="91441" marT="45721" marB="45721"/>
                </a:tc>
              </a:tr>
              <a:tr h="453253">
                <a:tc>
                  <a:txBody>
                    <a:bodyPr/>
                    <a:lstStyle/>
                    <a:p>
                      <a:r>
                        <a:rPr lang="en-GB" sz="1800" b="0" dirty="0" smtClean="0">
                          <a:solidFill>
                            <a:schemeClr val="bg1">
                              <a:lumMod val="65000"/>
                            </a:schemeClr>
                          </a:solidFill>
                        </a:rPr>
                        <a:t>Coffee break</a:t>
                      </a:r>
                      <a:endParaRPr lang="en-GB" sz="1800" b="0" dirty="0">
                        <a:solidFill>
                          <a:schemeClr val="bg1">
                            <a:lumMod val="65000"/>
                          </a:schemeClr>
                        </a:solidFill>
                      </a:endParaRPr>
                    </a:p>
                  </a:txBody>
                  <a:tcPr marL="91441" marR="91441" marT="45721" marB="45721"/>
                </a:tc>
                <a:tc>
                  <a:txBody>
                    <a:bodyPr/>
                    <a:lstStyle/>
                    <a:p>
                      <a:endParaRPr lang="en-GB" sz="1800" b="0" dirty="0"/>
                    </a:p>
                  </a:txBody>
                  <a:tcPr marL="91441" marR="91441" marT="45721" marB="45721"/>
                </a:tc>
                <a:tc>
                  <a:txBody>
                    <a:bodyPr/>
                    <a:lstStyle/>
                    <a:p>
                      <a:endParaRPr lang="en-GB" sz="1800" dirty="0"/>
                    </a:p>
                  </a:txBody>
                  <a:tcPr marL="91441" marR="91441" marT="45721" marB="45721"/>
                </a:tc>
              </a:tr>
              <a:tr h="453253">
                <a:tc>
                  <a:txBody>
                    <a:bodyPr/>
                    <a:lstStyle/>
                    <a:p>
                      <a:r>
                        <a:rPr lang="en-GB" sz="1800" b="0" dirty="0" smtClean="0"/>
                        <a:t>GLIF Session 4</a:t>
                      </a:r>
                      <a:endParaRPr lang="en-GB" sz="1800" b="0" dirty="0"/>
                    </a:p>
                  </a:txBody>
                  <a:tcPr marL="91441" marR="91441" marT="45721" marB="45721"/>
                </a:tc>
                <a:tc>
                  <a:txBody>
                    <a:bodyPr/>
                    <a:lstStyle/>
                    <a:p>
                      <a:r>
                        <a:rPr lang="en-GB" sz="1800" b="0" dirty="0" smtClean="0"/>
                        <a:t>11:00 - 12:30</a:t>
                      </a:r>
                      <a:endParaRPr lang="en-GB" sz="1800" b="0" dirty="0"/>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smtClean="0"/>
                        <a:t>90 minutes</a:t>
                      </a:r>
                    </a:p>
                  </a:txBody>
                  <a:tcPr marL="91441" marR="91441" marT="45721" marB="45721"/>
                </a:tc>
              </a:tr>
              <a:tr h="453253">
                <a:tc>
                  <a:txBody>
                    <a:bodyPr/>
                    <a:lstStyle/>
                    <a:p>
                      <a:r>
                        <a:rPr lang="en-GB" sz="1800" b="0" dirty="0" smtClean="0">
                          <a:solidFill>
                            <a:schemeClr val="bg1">
                              <a:lumMod val="65000"/>
                            </a:schemeClr>
                          </a:solidFill>
                        </a:rPr>
                        <a:t>Lunch </a:t>
                      </a:r>
                      <a:endParaRPr lang="en-GB" sz="1800" b="0" dirty="0">
                        <a:solidFill>
                          <a:schemeClr val="bg1">
                            <a:lumMod val="65000"/>
                          </a:schemeClr>
                        </a:solidFill>
                      </a:endParaRPr>
                    </a:p>
                  </a:txBody>
                  <a:tcPr marL="91441" marR="91441" marT="45721" marB="45721"/>
                </a:tc>
                <a:tc>
                  <a:txBody>
                    <a:bodyPr/>
                    <a:lstStyle/>
                    <a:p>
                      <a:r>
                        <a:rPr lang="en-GB" sz="1800" b="0" dirty="0" smtClean="0"/>
                        <a:t> </a:t>
                      </a:r>
                      <a:endParaRPr lang="en-GB" sz="1800" b="0" dirty="0"/>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sz="1800" dirty="0" smtClean="0"/>
                    </a:p>
                  </a:txBody>
                  <a:tcPr marL="91441" marR="91441" marT="45721" marB="45721"/>
                </a:tc>
              </a:tr>
              <a:tr h="453253">
                <a:tc>
                  <a:txBody>
                    <a:bodyPr/>
                    <a:lstStyle/>
                    <a:p>
                      <a:r>
                        <a:rPr lang="en-GB" sz="1800" b="0" dirty="0" smtClean="0"/>
                        <a:t>OGF Session</a:t>
                      </a:r>
                      <a:endParaRPr lang="en-GB" sz="1800" b="0" dirty="0"/>
                    </a:p>
                  </a:txBody>
                  <a:tcPr marL="91441" marR="91441" marT="45721" marB="45721"/>
                </a:tc>
                <a:tc>
                  <a:txBody>
                    <a:bodyPr/>
                    <a:lstStyle/>
                    <a:p>
                      <a:r>
                        <a:rPr lang="en-GB" sz="1800" b="0" dirty="0" smtClean="0"/>
                        <a:t>13:30 - 15:00</a:t>
                      </a:r>
                      <a:endParaRPr lang="en-GB" sz="1800" b="0" dirty="0"/>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smtClean="0"/>
                        <a:t>90 minutes</a:t>
                      </a:r>
                    </a:p>
                  </a:txBody>
                  <a:tcPr marL="91441" marR="91441" marT="45721" marB="45721"/>
                </a:tc>
              </a:tr>
              <a:tr h="3657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0" dirty="0" smtClean="0">
                          <a:solidFill>
                            <a:schemeClr val="bg1">
                              <a:lumMod val="65000"/>
                            </a:schemeClr>
                          </a:solidFill>
                        </a:rPr>
                        <a:t>Coffee break</a:t>
                      </a:r>
                    </a:p>
                  </a:txBody>
                  <a:tcPr marL="91441" marR="91441" marT="45721" marB="45721"/>
                </a:tc>
                <a:tc>
                  <a:txBody>
                    <a:bodyPr/>
                    <a:lstStyle/>
                    <a:p>
                      <a:r>
                        <a:rPr lang="en-GB" sz="1800" b="0" dirty="0" smtClean="0"/>
                        <a:t> </a:t>
                      </a:r>
                      <a:endParaRPr lang="en-GB" sz="1800" b="0" dirty="0"/>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sz="1800" dirty="0" smtClean="0"/>
                    </a:p>
                  </a:txBody>
                  <a:tcPr marL="91441" marR="91441" marT="45721" marB="45721"/>
                </a:tc>
              </a:tr>
              <a:tr h="453253">
                <a:tc>
                  <a:txBody>
                    <a:bodyPr/>
                    <a:lstStyle/>
                    <a:p>
                      <a:r>
                        <a:rPr lang="en-GB" sz="1800" b="0" dirty="0" smtClean="0"/>
                        <a:t>OGF Session</a:t>
                      </a:r>
                      <a:endParaRPr lang="en-GB" sz="1800" b="0" dirty="0"/>
                    </a:p>
                  </a:txBody>
                  <a:tcPr marL="91441" marR="91441" marT="45721" marB="45721"/>
                </a:tc>
                <a:tc>
                  <a:txBody>
                    <a:bodyPr/>
                    <a:lstStyle/>
                    <a:p>
                      <a:r>
                        <a:rPr lang="en-GB" sz="1800" b="0" dirty="0" smtClean="0"/>
                        <a:t>13:30 – 17:00</a:t>
                      </a:r>
                      <a:endParaRPr lang="en-GB" sz="1800" b="0" dirty="0"/>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smtClean="0"/>
                        <a:t>90 minutes</a:t>
                      </a:r>
                    </a:p>
                  </a:txBody>
                  <a:tcPr marL="91441" marR="91441" marT="45721" marB="45721"/>
                </a:tc>
              </a:tr>
            </a:tbl>
          </a:graphicData>
        </a:graphic>
      </p:graphicFrame>
      <p:sp>
        <p:nvSpPr>
          <p:cNvPr id="5" name="Content Placeholder 2"/>
          <p:cNvSpPr>
            <a:spLocks noGrp="1"/>
          </p:cNvSpPr>
          <p:nvPr>
            <p:ph idx="1"/>
          </p:nvPr>
        </p:nvSpPr>
        <p:spPr>
          <a:xfrm>
            <a:off x="634762" y="1261618"/>
            <a:ext cx="6817558" cy="655213"/>
          </a:xfrm>
        </p:spPr>
        <p:txBody>
          <a:bodyPr/>
          <a:lstStyle/>
          <a:p>
            <a:pPr marL="0" indent="0">
              <a:spcBef>
                <a:spcPts val="1800"/>
              </a:spcBef>
              <a:buNone/>
            </a:pPr>
            <a:r>
              <a:rPr lang="en-GB" altLang="en-US" sz="2000" dirty="0" smtClean="0"/>
              <a:t>Friday 27</a:t>
            </a:r>
            <a:r>
              <a:rPr lang="en-GB" altLang="en-US" sz="2000" baseline="30000" dirty="0" smtClean="0"/>
              <a:t>th</a:t>
            </a:r>
            <a:r>
              <a:rPr lang="en-GB" altLang="en-US" sz="2000" dirty="0" smtClean="0"/>
              <a:t> March </a:t>
            </a:r>
            <a:br>
              <a:rPr lang="en-GB" altLang="en-US" sz="2000" dirty="0" smtClean="0"/>
            </a:br>
            <a:r>
              <a:rPr lang="en-GB" altLang="en-US" sz="1800" dirty="0"/>
              <a:t>Location    NSI: </a:t>
            </a:r>
            <a:r>
              <a:rPr lang="en-GB" altLang="en-US" sz="1800" b="1" dirty="0"/>
              <a:t>Adams     </a:t>
            </a:r>
            <a:r>
              <a:rPr lang="en-GB" altLang="en-US" sz="1800" dirty="0"/>
              <a:t>GLIF: </a:t>
            </a:r>
            <a:r>
              <a:rPr lang="en-GB" altLang="en-US" sz="1800" b="1" dirty="0"/>
              <a:t>Madison</a:t>
            </a:r>
            <a:endParaRPr lang="en-GB" altLang="en-US" sz="1800" dirty="0" smtClean="0"/>
          </a:p>
        </p:txBody>
      </p:sp>
      <p:sp>
        <p:nvSpPr>
          <p:cNvPr id="7" name="Rectangle 4"/>
          <p:cNvSpPr txBox="1">
            <a:spLocks noChangeArrowheads="1"/>
          </p:cNvSpPr>
          <p:nvPr/>
        </p:nvSpPr>
        <p:spPr bwMode="auto">
          <a:xfrm>
            <a:off x="611560" y="116632"/>
            <a:ext cx="77724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500">
                <a:solidFill>
                  <a:schemeClr val="tx1"/>
                </a:solidFill>
                <a:latin typeface="+mj-lt"/>
                <a:ea typeface="+mj-ea"/>
                <a:cs typeface="+mj-cs"/>
              </a:defRPr>
            </a:lvl1pPr>
            <a:lvl2pPr algn="l" rtl="0" eaLnBrk="0" fontAlgn="base" hangingPunct="0">
              <a:spcBef>
                <a:spcPct val="0"/>
              </a:spcBef>
              <a:spcAft>
                <a:spcPct val="0"/>
              </a:spcAft>
              <a:defRPr sz="3500">
                <a:solidFill>
                  <a:schemeClr val="tx1"/>
                </a:solidFill>
                <a:latin typeface="Arial" charset="0"/>
                <a:ea typeface="ＭＳ Ｐゴシック" pitchFamily="1" charset="-128"/>
              </a:defRPr>
            </a:lvl2pPr>
            <a:lvl3pPr algn="l" rtl="0" eaLnBrk="0" fontAlgn="base" hangingPunct="0">
              <a:spcBef>
                <a:spcPct val="0"/>
              </a:spcBef>
              <a:spcAft>
                <a:spcPct val="0"/>
              </a:spcAft>
              <a:defRPr sz="3500">
                <a:solidFill>
                  <a:schemeClr val="tx1"/>
                </a:solidFill>
                <a:latin typeface="Arial" charset="0"/>
                <a:ea typeface="ＭＳ Ｐゴシック" pitchFamily="1" charset="-128"/>
              </a:defRPr>
            </a:lvl3pPr>
            <a:lvl4pPr algn="l" rtl="0" eaLnBrk="0" fontAlgn="base" hangingPunct="0">
              <a:spcBef>
                <a:spcPct val="0"/>
              </a:spcBef>
              <a:spcAft>
                <a:spcPct val="0"/>
              </a:spcAft>
              <a:defRPr sz="3500">
                <a:solidFill>
                  <a:schemeClr val="tx1"/>
                </a:solidFill>
                <a:latin typeface="Arial" charset="0"/>
                <a:ea typeface="ＭＳ Ｐゴシック" pitchFamily="1" charset="-128"/>
              </a:defRPr>
            </a:lvl4pPr>
            <a:lvl5pPr algn="l" rtl="0" eaLnBrk="0" fontAlgn="base" hangingPunct="0">
              <a:spcBef>
                <a:spcPct val="0"/>
              </a:spcBef>
              <a:spcAft>
                <a:spcPct val="0"/>
              </a:spcAft>
              <a:defRPr sz="3500">
                <a:solidFill>
                  <a:schemeClr val="tx1"/>
                </a:solidFill>
                <a:latin typeface="Arial" charset="0"/>
                <a:ea typeface="ＭＳ Ｐゴシック" pitchFamily="1" charset="-128"/>
              </a:defRPr>
            </a:lvl5pPr>
            <a:lvl6pPr marL="457200" algn="l" rtl="0" fontAlgn="base">
              <a:spcBef>
                <a:spcPct val="0"/>
              </a:spcBef>
              <a:spcAft>
                <a:spcPct val="0"/>
              </a:spcAft>
              <a:defRPr sz="3500">
                <a:solidFill>
                  <a:schemeClr val="tx1"/>
                </a:solidFill>
                <a:latin typeface="Arial" charset="0"/>
                <a:ea typeface="ＭＳ Ｐゴシック" pitchFamily="1" charset="-128"/>
              </a:defRPr>
            </a:lvl6pPr>
            <a:lvl7pPr marL="914400" algn="l" rtl="0" fontAlgn="base">
              <a:spcBef>
                <a:spcPct val="0"/>
              </a:spcBef>
              <a:spcAft>
                <a:spcPct val="0"/>
              </a:spcAft>
              <a:defRPr sz="3500">
                <a:solidFill>
                  <a:schemeClr val="tx1"/>
                </a:solidFill>
                <a:latin typeface="Arial" charset="0"/>
                <a:ea typeface="ＭＳ Ｐゴシック" pitchFamily="1" charset="-128"/>
              </a:defRPr>
            </a:lvl7pPr>
            <a:lvl8pPr marL="1371600" algn="l" rtl="0" fontAlgn="base">
              <a:spcBef>
                <a:spcPct val="0"/>
              </a:spcBef>
              <a:spcAft>
                <a:spcPct val="0"/>
              </a:spcAft>
              <a:defRPr sz="3500">
                <a:solidFill>
                  <a:schemeClr val="tx1"/>
                </a:solidFill>
                <a:latin typeface="Arial" charset="0"/>
                <a:ea typeface="ＭＳ Ｐゴシック" pitchFamily="1" charset="-128"/>
              </a:defRPr>
            </a:lvl8pPr>
            <a:lvl9pPr marL="1828800" algn="l" rtl="0" fontAlgn="base">
              <a:spcBef>
                <a:spcPct val="0"/>
              </a:spcBef>
              <a:spcAft>
                <a:spcPct val="0"/>
              </a:spcAft>
              <a:defRPr sz="3500">
                <a:solidFill>
                  <a:schemeClr val="tx1"/>
                </a:solidFill>
                <a:latin typeface="Arial" charset="0"/>
                <a:ea typeface="ＭＳ Ｐゴシック" pitchFamily="1" charset="-128"/>
              </a:defRPr>
            </a:lvl9pPr>
          </a:lstStyle>
          <a:p>
            <a:pPr marL="381000" indent="-381000" eaLnBrk="1" hangingPunct="1">
              <a:lnSpc>
                <a:spcPct val="80000"/>
              </a:lnSpc>
            </a:pPr>
            <a:r>
              <a:rPr lang="en-GB" altLang="en-US" sz="3200" kern="0" dirty="0" smtClean="0"/>
              <a:t>NSI Sessions @ GEC22</a:t>
            </a:r>
          </a:p>
        </p:txBody>
      </p:sp>
    </p:spTree>
    <p:extLst>
      <p:ext uri="{BB962C8B-B14F-4D97-AF65-F5344CB8AC3E}">
        <p14:creationId xmlns:p14="http://schemas.microsoft.com/office/powerpoint/2010/main" val="42514117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1"/>
          <p:cNvSpPr>
            <a:spLocks noGrp="1"/>
          </p:cNvSpPr>
          <p:nvPr>
            <p:ph type="ftr"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9F8DB538-5768-4B39-907C-CF3666D9D7D0}" type="slidenum">
              <a:rPr lang="ja-JP" altLang="en-US" sz="1100" smtClean="0">
                <a:solidFill>
                  <a:schemeClr val="bg2"/>
                </a:solidFill>
              </a:rPr>
              <a:pPr>
                <a:spcBef>
                  <a:spcPct val="0"/>
                </a:spcBef>
                <a:buClrTx/>
                <a:buFontTx/>
                <a:buNone/>
              </a:pPr>
              <a:t>6</a:t>
            </a:fld>
            <a:endParaRPr lang="en-US" altLang="ja-JP" sz="1100" smtClean="0">
              <a:solidFill>
                <a:schemeClr val="bg2"/>
              </a:solidFill>
            </a:endParaRPr>
          </a:p>
        </p:txBody>
      </p:sp>
      <p:sp>
        <p:nvSpPr>
          <p:cNvPr id="11267" name="Content Placeholder 2"/>
          <p:cNvSpPr txBox="1">
            <a:spLocks/>
          </p:cNvSpPr>
          <p:nvPr/>
        </p:nvSpPr>
        <p:spPr bwMode="auto">
          <a:xfrm>
            <a:off x="179512" y="1196752"/>
            <a:ext cx="8825855" cy="50967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342900" indent="-34290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indent="0">
              <a:buNone/>
              <a:defRPr/>
            </a:pPr>
            <a:r>
              <a:rPr lang="en-GB" sz="2000" kern="0" dirty="0">
                <a:latin typeface="Arial" charset="0"/>
              </a:rPr>
              <a:t>Wednesday </a:t>
            </a:r>
            <a:r>
              <a:rPr lang="en-GB" sz="2000" kern="0" dirty="0" smtClean="0">
                <a:latin typeface="Arial" charset="0"/>
              </a:rPr>
              <a:t>13:30, 120 min</a:t>
            </a:r>
            <a:br>
              <a:rPr lang="en-GB" sz="2000" kern="0" dirty="0" smtClean="0">
                <a:latin typeface="Arial" charset="0"/>
              </a:rPr>
            </a:br>
            <a:endParaRPr lang="en-GB" sz="2000" kern="0" dirty="0">
              <a:latin typeface="Arial" charset="0"/>
            </a:endParaRPr>
          </a:p>
          <a:p>
            <a:pPr>
              <a:spcBef>
                <a:spcPts val="1800"/>
              </a:spcBef>
              <a:buFont typeface="Arial" panose="020B0604020202020204" pitchFamily="34" charset="0"/>
              <a:buChar char="•"/>
              <a:defRPr/>
            </a:pPr>
            <a:r>
              <a:rPr lang="en-GB" sz="1800" kern="0" dirty="0" smtClean="0">
                <a:latin typeface="Arial" charset="0"/>
              </a:rPr>
              <a:t>Alan </a:t>
            </a:r>
            <a:r>
              <a:rPr lang="en-GB" sz="1800" kern="0" dirty="0" err="1" smtClean="0">
                <a:latin typeface="Arial" charset="0"/>
              </a:rPr>
              <a:t>Sil</a:t>
            </a:r>
            <a:r>
              <a:rPr lang="en-GB" sz="1800" kern="0" dirty="0" smtClean="0">
                <a:latin typeface="Arial" charset="0"/>
              </a:rPr>
              <a:t> to introduce </a:t>
            </a:r>
            <a:r>
              <a:rPr lang="en-GB" sz="1800" kern="0" dirty="0" smtClean="0">
                <a:latin typeface="Arial" charset="0"/>
              </a:rPr>
              <a:t>OGF  (20 </a:t>
            </a:r>
            <a:r>
              <a:rPr lang="en-GB" sz="1800" kern="0" dirty="0" smtClean="0">
                <a:latin typeface="Arial" charset="0"/>
              </a:rPr>
              <a:t>min</a:t>
            </a:r>
            <a:r>
              <a:rPr lang="en-GB" sz="1800" kern="0" dirty="0" smtClean="0">
                <a:latin typeface="Arial" charset="0"/>
              </a:rPr>
              <a:t>)</a:t>
            </a:r>
            <a:endParaRPr lang="en-GB" sz="1800" kern="0" dirty="0" smtClean="0">
              <a:latin typeface="Arial" charset="0"/>
            </a:endParaRPr>
          </a:p>
          <a:p>
            <a:pPr lvl="1">
              <a:spcBef>
                <a:spcPts val="1800"/>
              </a:spcBef>
              <a:buFont typeface="Arial" panose="020B0604020202020204" pitchFamily="34" charset="0"/>
              <a:buChar char="•"/>
              <a:defRPr/>
            </a:pPr>
            <a:r>
              <a:rPr lang="en-GB" sz="1800" kern="0" dirty="0" smtClean="0">
                <a:latin typeface="Arial" charset="0"/>
              </a:rPr>
              <a:t>Guy </a:t>
            </a:r>
            <a:r>
              <a:rPr lang="en-GB" sz="1800" kern="0" dirty="0">
                <a:latin typeface="Arial" charset="0"/>
              </a:rPr>
              <a:t>to introduce the </a:t>
            </a:r>
            <a:r>
              <a:rPr lang="en-GB" sz="1800" kern="0" dirty="0" smtClean="0">
                <a:latin typeface="Arial" charset="0"/>
              </a:rPr>
              <a:t>NSI </a:t>
            </a:r>
            <a:r>
              <a:rPr lang="en-GB" sz="1800" kern="0" dirty="0">
                <a:latin typeface="Arial" charset="0"/>
              </a:rPr>
              <a:t>working group </a:t>
            </a:r>
            <a:r>
              <a:rPr lang="en-GB" sz="1800" kern="0" dirty="0">
                <a:latin typeface="Arial" charset="0"/>
              </a:rPr>
              <a:t>sessions. NSI update and </a:t>
            </a:r>
            <a:r>
              <a:rPr lang="en-GB" sz="1800" kern="0" dirty="0" smtClean="0">
                <a:latin typeface="Arial" charset="0"/>
              </a:rPr>
              <a:t>roadmap</a:t>
            </a:r>
            <a:br>
              <a:rPr lang="en-GB" sz="1800" kern="0" dirty="0" smtClean="0">
                <a:latin typeface="Arial" charset="0"/>
              </a:rPr>
            </a:br>
            <a:r>
              <a:rPr lang="en-GB" sz="1800" kern="0" dirty="0" smtClean="0">
                <a:latin typeface="Arial" charset="0"/>
              </a:rPr>
              <a:t>(20 </a:t>
            </a:r>
            <a:r>
              <a:rPr lang="en-GB" sz="1800" kern="0" dirty="0">
                <a:latin typeface="Arial" charset="0"/>
              </a:rPr>
              <a:t>min)</a:t>
            </a:r>
          </a:p>
          <a:p>
            <a:pPr lvl="0">
              <a:spcBef>
                <a:spcPts val="1800"/>
              </a:spcBef>
            </a:pPr>
            <a:r>
              <a:rPr lang="en-GB" sz="2000" dirty="0" smtClean="0"/>
              <a:t>John</a:t>
            </a:r>
            <a:r>
              <a:rPr lang="en-GB" sz="2000" dirty="0"/>
              <a:t> to present summary of routing policy use cases. (30 min)</a:t>
            </a:r>
          </a:p>
          <a:p>
            <a:pPr lvl="0">
              <a:spcBef>
                <a:spcPts val="1800"/>
              </a:spcBef>
            </a:pPr>
            <a:r>
              <a:rPr lang="en-GB" sz="2000" dirty="0"/>
              <a:t>Henrik to present an analysis of the problem of applying transit policy when performing end-to-end </a:t>
            </a:r>
            <a:r>
              <a:rPr lang="en-GB" sz="2000" dirty="0" err="1"/>
              <a:t>pathfinding</a:t>
            </a:r>
            <a:r>
              <a:rPr lang="en-GB" sz="2000" dirty="0"/>
              <a:t>. (30 min)</a:t>
            </a:r>
          </a:p>
          <a:p>
            <a:pPr lvl="0">
              <a:spcBef>
                <a:spcPts val="1800"/>
              </a:spcBef>
            </a:pPr>
            <a:r>
              <a:rPr lang="en-GB" sz="2000" dirty="0"/>
              <a:t>John to present a proposal for full path acknowledgement for policy enforcement. </a:t>
            </a:r>
            <a:r>
              <a:rPr lang="en-GB" sz="2000" dirty="0" smtClean="0"/>
              <a:t>(20 </a:t>
            </a:r>
            <a:r>
              <a:rPr lang="en-GB" sz="2000" dirty="0"/>
              <a:t>min)</a:t>
            </a:r>
          </a:p>
          <a:p>
            <a:pPr marL="361950" lvl="1">
              <a:defRPr/>
            </a:pPr>
            <a:endParaRPr lang="en-GB" sz="2000" kern="0" dirty="0">
              <a:latin typeface="Arial" charset="0"/>
            </a:endParaRPr>
          </a:p>
          <a:p>
            <a:pPr marL="361950" lvl="1">
              <a:defRPr/>
            </a:pPr>
            <a:endParaRPr lang="en-GB" sz="2000" kern="0" dirty="0" smtClean="0">
              <a:latin typeface="Arial" charset="0"/>
            </a:endParaRPr>
          </a:p>
          <a:p>
            <a:pPr marL="361950" lvl="1">
              <a:defRPr/>
            </a:pPr>
            <a:endParaRPr lang="en-GB" sz="2000" kern="0" dirty="0" smtClean="0">
              <a:latin typeface="Arial" charset="0"/>
            </a:endParaRPr>
          </a:p>
          <a:p>
            <a:pPr marL="800100" lvl="1">
              <a:buFont typeface="Arial" panose="020B0604020202020204" pitchFamily="34" charset="0"/>
              <a:buChar char="•"/>
              <a:defRPr/>
            </a:pPr>
            <a:endParaRPr lang="en-GB" sz="2000" kern="0" dirty="0" smtClean="0">
              <a:latin typeface="Arial" charset="0"/>
            </a:endParaRPr>
          </a:p>
          <a:p>
            <a:pPr marL="457200" lvl="1" indent="0">
              <a:buNone/>
              <a:defRPr/>
            </a:pPr>
            <a:endParaRPr lang="en-GB" sz="2000" kern="0" dirty="0">
              <a:latin typeface="Arial" charset="0"/>
            </a:endParaRPr>
          </a:p>
          <a:p>
            <a:pPr marL="457200" lvl="1" indent="0">
              <a:buNone/>
              <a:defRPr/>
            </a:pPr>
            <a:endParaRPr lang="en-GB" sz="2000" kern="0" dirty="0" smtClean="0">
              <a:latin typeface="Arial" charset="0"/>
            </a:endParaRPr>
          </a:p>
          <a:p>
            <a:pPr marL="800100" lvl="1">
              <a:buFont typeface="Arial" panose="020B0604020202020204" pitchFamily="34" charset="0"/>
              <a:buChar char="•"/>
              <a:defRPr/>
            </a:pPr>
            <a:endParaRPr lang="en-GB" sz="2000" kern="0" dirty="0">
              <a:latin typeface="Arial" charset="0"/>
            </a:endParaRPr>
          </a:p>
        </p:txBody>
      </p:sp>
      <p:sp>
        <p:nvSpPr>
          <p:cNvPr id="4" name="Title 1"/>
          <p:cNvSpPr txBox="1">
            <a:spLocks/>
          </p:cNvSpPr>
          <p:nvPr/>
        </p:nvSpPr>
        <p:spPr bwMode="auto">
          <a:xfrm>
            <a:off x="685800" y="152400"/>
            <a:ext cx="7772400" cy="1143000"/>
          </a:xfrm>
          <a:prstGeom prst="rect">
            <a:avLst/>
          </a:prstGeom>
          <a:noFill/>
          <a:ln w="9525">
            <a:noFill/>
            <a:miter lim="800000"/>
            <a:headEnd/>
            <a:tailEnd/>
          </a:ln>
        </p:spPr>
        <p:txBody>
          <a:bodyPr anchor="ctr"/>
          <a:lstStyle/>
          <a:p>
            <a:pPr eaLnBrk="1" hangingPunct="1">
              <a:defRPr/>
            </a:pPr>
            <a:r>
              <a:rPr lang="en-US" sz="3500" kern="0" dirty="0">
                <a:latin typeface="+mj-lt"/>
                <a:ea typeface="+mj-ea"/>
                <a:cs typeface="+mj-cs"/>
              </a:rPr>
              <a:t>NSI WG Session 1</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1"/>
          <p:cNvSpPr>
            <a:spLocks noGrp="1"/>
          </p:cNvSpPr>
          <p:nvPr>
            <p:ph type="ftr"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0EBA5B74-85A5-4A51-A2CA-383A4E3EFFFF}" type="slidenum">
              <a:rPr lang="ja-JP" altLang="en-US" sz="1100" smtClean="0">
                <a:solidFill>
                  <a:schemeClr val="bg2"/>
                </a:solidFill>
              </a:rPr>
              <a:pPr>
                <a:spcBef>
                  <a:spcPct val="0"/>
                </a:spcBef>
                <a:buClrTx/>
                <a:buFontTx/>
                <a:buNone/>
              </a:pPr>
              <a:t>7</a:t>
            </a:fld>
            <a:endParaRPr lang="en-US" altLang="ja-JP" sz="1100" smtClean="0">
              <a:solidFill>
                <a:schemeClr val="bg2"/>
              </a:solidFill>
            </a:endParaRPr>
          </a:p>
        </p:txBody>
      </p:sp>
      <p:sp>
        <p:nvSpPr>
          <p:cNvPr id="3" name="Content Placeholder 2"/>
          <p:cNvSpPr txBox="1">
            <a:spLocks/>
          </p:cNvSpPr>
          <p:nvPr/>
        </p:nvSpPr>
        <p:spPr bwMode="auto">
          <a:xfrm>
            <a:off x="595312" y="1295835"/>
            <a:ext cx="8105775" cy="4680991"/>
          </a:xfrm>
          <a:prstGeom prst="rect">
            <a:avLst/>
          </a:prstGeom>
          <a:noFill/>
          <a:ln w="9525">
            <a:noFill/>
            <a:miter lim="800000"/>
            <a:headEnd/>
            <a:tailEnd/>
          </a:ln>
        </p:spPr>
        <p:txBody>
          <a:bodyPr/>
          <a:lstStyle/>
          <a:p>
            <a:pPr>
              <a:defRPr/>
            </a:pPr>
            <a:r>
              <a:rPr lang="en-GB" sz="2000" kern="0" dirty="0">
                <a:latin typeface="Arial" charset="0"/>
              </a:rPr>
              <a:t>Wednesday </a:t>
            </a:r>
            <a:r>
              <a:rPr lang="en-GB" sz="2000" kern="0" dirty="0" smtClean="0">
                <a:latin typeface="Arial" charset="0"/>
              </a:rPr>
              <a:t>16:00, 120 min</a:t>
            </a:r>
            <a:endParaRPr lang="en-GB" sz="2000" kern="0" dirty="0">
              <a:latin typeface="Arial" charset="0"/>
            </a:endParaRPr>
          </a:p>
          <a:p>
            <a:pPr marL="342900" indent="-342900">
              <a:buFont typeface="Arial" panose="020B0604020202020204" pitchFamily="34" charset="0"/>
              <a:buChar char="•"/>
              <a:defRPr/>
            </a:pPr>
            <a:endParaRPr lang="en-GB" sz="2000" kern="0" dirty="0" smtClean="0">
              <a:latin typeface="Arial" charset="0"/>
            </a:endParaRPr>
          </a:p>
          <a:p>
            <a:pPr marL="342900" indent="-342900">
              <a:buFont typeface="Arial" panose="020B0604020202020204" pitchFamily="34" charset="0"/>
              <a:buChar char="•"/>
              <a:defRPr/>
            </a:pPr>
            <a:r>
              <a:rPr lang="en-GB" sz="2000" kern="0" dirty="0" smtClean="0">
                <a:latin typeface="Arial" charset="0"/>
              </a:rPr>
              <a:t>Hans </a:t>
            </a:r>
            <a:r>
              <a:rPr lang="en-GB" sz="2000" kern="0" dirty="0">
                <a:latin typeface="Arial" charset="0"/>
              </a:rPr>
              <a:t>to provide a refresher and update on the status of the NSI AA </a:t>
            </a:r>
            <a:r>
              <a:rPr lang="en-GB" sz="2000" kern="0" dirty="0" smtClean="0">
                <a:latin typeface="Arial" charset="0"/>
              </a:rPr>
              <a:t>proposal and </a:t>
            </a:r>
            <a:r>
              <a:rPr lang="en-GB" sz="2000" kern="0" dirty="0">
                <a:latin typeface="Arial" charset="0"/>
              </a:rPr>
              <a:t>John to present an overview of how to handle our users’ security requirements. </a:t>
            </a:r>
            <a:br>
              <a:rPr lang="en-GB" sz="2000" kern="0" dirty="0">
                <a:latin typeface="Arial" charset="0"/>
              </a:rPr>
            </a:br>
            <a:r>
              <a:rPr lang="en-GB" sz="2000" kern="0" dirty="0" smtClean="0">
                <a:latin typeface="Arial" charset="0"/>
              </a:rPr>
              <a:t>(60 </a:t>
            </a:r>
            <a:r>
              <a:rPr lang="en-GB" sz="2000" kern="0" dirty="0">
                <a:latin typeface="Arial" charset="0"/>
              </a:rPr>
              <a:t>min)</a:t>
            </a:r>
          </a:p>
          <a:p>
            <a:pPr marL="342900" indent="-342900">
              <a:buFont typeface="Arial" panose="020B0604020202020204" pitchFamily="34" charset="0"/>
              <a:buChar char="•"/>
              <a:defRPr/>
            </a:pPr>
            <a:endParaRPr lang="en-GB" sz="2000" kern="0" dirty="0" smtClean="0">
              <a:latin typeface="Arial" charset="0"/>
            </a:endParaRPr>
          </a:p>
          <a:p>
            <a:pPr marL="342900" indent="-342900">
              <a:buFont typeface="Arial" panose="020B0604020202020204" pitchFamily="34" charset="0"/>
              <a:buChar char="•"/>
              <a:defRPr/>
            </a:pPr>
            <a:r>
              <a:rPr lang="en-GB" sz="2000" kern="0" dirty="0" smtClean="0">
                <a:latin typeface="Arial" charset="0"/>
              </a:rPr>
              <a:t>Professor </a:t>
            </a:r>
            <a:r>
              <a:rPr lang="en-GB" sz="2000" kern="0" dirty="0">
                <a:latin typeface="Arial" charset="0"/>
              </a:rPr>
              <a:t>Gail-</a:t>
            </a:r>
            <a:r>
              <a:rPr lang="en-GB" sz="2000" kern="0" dirty="0" err="1">
                <a:latin typeface="Arial" charset="0"/>
              </a:rPr>
              <a:t>Joon</a:t>
            </a:r>
            <a:r>
              <a:rPr lang="en-GB" sz="2000" kern="0" dirty="0">
                <a:latin typeface="Arial" charset="0"/>
              </a:rPr>
              <a:t> </a:t>
            </a:r>
            <a:r>
              <a:rPr lang="en-GB" sz="2000" kern="0" dirty="0" err="1">
                <a:latin typeface="Arial" charset="0"/>
              </a:rPr>
              <a:t>Ahn</a:t>
            </a:r>
            <a:r>
              <a:rPr lang="en-GB" sz="2000" kern="0" dirty="0">
                <a:latin typeface="Arial" charset="0"/>
              </a:rPr>
              <a:t> to present </a:t>
            </a:r>
            <a:r>
              <a:rPr lang="en-GB" sz="2000" dirty="0"/>
              <a:t>security research models</a:t>
            </a:r>
            <a:r>
              <a:rPr lang="en-GB" sz="2000" kern="0" dirty="0">
                <a:latin typeface="Arial" charset="0"/>
              </a:rPr>
              <a:t/>
            </a:r>
            <a:br>
              <a:rPr lang="en-GB" sz="2000" kern="0" dirty="0">
                <a:latin typeface="Arial" charset="0"/>
              </a:rPr>
            </a:br>
            <a:r>
              <a:rPr lang="en-GB" sz="2000" kern="0" dirty="0">
                <a:latin typeface="Arial" charset="0"/>
              </a:rPr>
              <a:t>(30 min</a:t>
            </a:r>
            <a:r>
              <a:rPr lang="en-GB" sz="2000" kern="0" dirty="0" smtClean="0">
                <a:latin typeface="Arial" charset="0"/>
              </a:rPr>
              <a:t>)</a:t>
            </a:r>
          </a:p>
          <a:p>
            <a:pPr marL="342900" indent="-342900">
              <a:buFont typeface="Arial" panose="020B0604020202020204" pitchFamily="34" charset="0"/>
              <a:buChar char="•"/>
              <a:defRPr/>
            </a:pPr>
            <a:endParaRPr lang="en-GB" sz="2000" kern="0" dirty="0">
              <a:latin typeface="Arial" charset="0"/>
            </a:endParaRPr>
          </a:p>
          <a:p>
            <a:pPr marL="342900" indent="-342900">
              <a:buFont typeface="Arial" panose="020B0604020202020204" pitchFamily="34" charset="0"/>
              <a:buChar char="•"/>
              <a:defRPr/>
            </a:pPr>
            <a:r>
              <a:rPr lang="en-GB" sz="2000" kern="0" dirty="0" smtClean="0">
                <a:latin typeface="Arial" charset="0"/>
              </a:rPr>
              <a:t>Discussion</a:t>
            </a:r>
            <a:br>
              <a:rPr lang="en-GB" sz="2000" kern="0" dirty="0" smtClean="0">
                <a:latin typeface="Arial" charset="0"/>
              </a:rPr>
            </a:br>
            <a:r>
              <a:rPr lang="en-GB" sz="2000" kern="0" dirty="0" smtClean="0">
                <a:latin typeface="Arial" charset="0"/>
              </a:rPr>
              <a:t>(30 </a:t>
            </a:r>
            <a:r>
              <a:rPr lang="en-GB" sz="2000" kern="0" dirty="0">
                <a:latin typeface="Arial" charset="0"/>
              </a:rPr>
              <a:t>min)</a:t>
            </a:r>
          </a:p>
          <a:p>
            <a:pPr marL="342900" indent="-342900">
              <a:buFont typeface="Arial" panose="020B0604020202020204" pitchFamily="34" charset="0"/>
              <a:buChar char="•"/>
              <a:defRPr/>
            </a:pPr>
            <a:endParaRPr lang="en-GB" sz="2000" kern="0" dirty="0">
              <a:latin typeface="Arial" charset="0"/>
            </a:endParaRPr>
          </a:p>
          <a:p>
            <a:pPr marL="342900" indent="-342900">
              <a:buFont typeface="Arial" panose="020B0604020202020204" pitchFamily="34" charset="0"/>
              <a:buChar char="•"/>
              <a:defRPr/>
            </a:pPr>
            <a:endParaRPr lang="en-GB" sz="2000" kern="0" dirty="0">
              <a:latin typeface="Arial" charset="0"/>
            </a:endParaRPr>
          </a:p>
          <a:p>
            <a:pPr marL="342900" indent="-342900">
              <a:buFont typeface="Arial" panose="020B0604020202020204" pitchFamily="34" charset="0"/>
              <a:buChar char="•"/>
              <a:defRPr/>
            </a:pPr>
            <a:endParaRPr lang="en-GB" sz="2000" kern="0" dirty="0" smtClean="0">
              <a:latin typeface="Arial" charset="0"/>
            </a:endParaRPr>
          </a:p>
          <a:p>
            <a:pPr marL="342900" indent="-342900">
              <a:buFont typeface="Arial" panose="020B0604020202020204" pitchFamily="34" charset="0"/>
              <a:buChar char="•"/>
              <a:defRPr/>
            </a:pPr>
            <a:endParaRPr lang="en-GB" sz="2000" kern="0" dirty="0">
              <a:latin typeface="Arial" charset="0"/>
            </a:endParaRPr>
          </a:p>
          <a:p>
            <a:pPr marL="342900" indent="-342900">
              <a:buFont typeface="Arial" panose="020B0604020202020204" pitchFamily="34" charset="0"/>
              <a:buChar char="•"/>
              <a:defRPr/>
            </a:pPr>
            <a:endParaRPr lang="en-GB" sz="2000" kern="0" dirty="0">
              <a:latin typeface="Arial" charset="0"/>
            </a:endParaRPr>
          </a:p>
          <a:p>
            <a:pPr marL="342900" indent="-342900">
              <a:buFont typeface="Arial" panose="020B0604020202020204" pitchFamily="34" charset="0"/>
              <a:buChar char="•"/>
              <a:defRPr/>
            </a:pPr>
            <a:endParaRPr lang="en-GB" sz="2000" dirty="0" smtClean="0"/>
          </a:p>
          <a:p>
            <a:pPr marL="342900" indent="-342900">
              <a:buFont typeface="Arial" panose="020B0604020202020204" pitchFamily="34" charset="0"/>
              <a:buChar char="•"/>
              <a:defRPr/>
            </a:pPr>
            <a:endParaRPr lang="en-GB" dirty="0"/>
          </a:p>
          <a:p>
            <a:pPr defTabSz="457200" eaLnBrk="1" hangingPunct="1">
              <a:lnSpc>
                <a:spcPct val="90000"/>
              </a:lnSpc>
              <a:spcBef>
                <a:spcPct val="20000"/>
              </a:spcBef>
              <a:buClr>
                <a:schemeClr val="accent2"/>
              </a:buCl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20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2000" kern="0" dirty="0">
              <a:latin typeface="+mn-lt"/>
              <a:ea typeface="+mn-ea"/>
            </a:endParaRPr>
          </a:p>
          <a:p>
            <a:pPr marL="342900" lvl="1" indent="-342900" defTabSz="457200" eaLnBrk="1" hangingPunct="1">
              <a:lnSpc>
                <a:spcPct val="90000"/>
              </a:lnSpc>
              <a:spcBef>
                <a:spcPct val="20000"/>
              </a:spcBef>
              <a:buClr>
                <a:schemeClr val="accent2"/>
              </a:buClr>
              <a:buFontTx/>
              <a:buChar char="•"/>
              <a:defRPr/>
            </a:pPr>
            <a:endParaRPr lang="en-GB" sz="2000" kern="0" dirty="0">
              <a:latin typeface="+mn-lt"/>
              <a:ea typeface="+mn-ea"/>
            </a:endParaRPr>
          </a:p>
          <a:p>
            <a:pPr marL="342900" lvl="1" indent="-342900" defTabSz="457200" eaLnBrk="1" hangingPunct="1">
              <a:lnSpc>
                <a:spcPct val="90000"/>
              </a:lnSpc>
              <a:spcBef>
                <a:spcPct val="20000"/>
              </a:spcBef>
              <a:buClr>
                <a:schemeClr val="accent2"/>
              </a:buClr>
              <a:defRPr/>
            </a:pPr>
            <a:endParaRPr lang="en-US" sz="2000" kern="0" dirty="0">
              <a:latin typeface="+mn-lt"/>
              <a:ea typeface="+mn-ea"/>
            </a:endParaRPr>
          </a:p>
          <a:p>
            <a:pPr marL="342900" lvl="1" indent="-342900" defTabSz="457200" eaLnBrk="1" hangingPunct="1">
              <a:lnSpc>
                <a:spcPct val="90000"/>
              </a:lnSpc>
              <a:spcBef>
                <a:spcPct val="20000"/>
              </a:spcBef>
              <a:buClr>
                <a:schemeClr val="accent2"/>
              </a:buClr>
              <a:defRPr/>
            </a:pPr>
            <a:endParaRPr lang="en-US" sz="18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18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16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r>
              <a:rPr lang="en-US" sz="1600" kern="0" dirty="0">
                <a:latin typeface="+mn-lt"/>
                <a:ea typeface="+mn-ea"/>
              </a:rPr>
              <a:t> 	</a:t>
            </a:r>
          </a:p>
          <a:p>
            <a:pPr marL="342900" indent="-342900" defTabSz="457200" eaLnBrk="1" hangingPunct="1">
              <a:lnSpc>
                <a:spcPct val="90000"/>
              </a:lnSpc>
              <a:spcBef>
                <a:spcPct val="20000"/>
              </a:spcBef>
              <a:buClr>
                <a:schemeClr val="accent2"/>
              </a:buClr>
              <a:buFont typeface="Times" pitchFamily="18" charset="0"/>
              <a:buNone/>
              <a:defRPr/>
            </a:pPr>
            <a:endParaRPr lang="en-US" sz="3200" kern="0" dirty="0">
              <a:latin typeface="+mn-lt"/>
              <a:ea typeface="+mn-ea"/>
            </a:endParaRPr>
          </a:p>
        </p:txBody>
      </p:sp>
      <p:sp>
        <p:nvSpPr>
          <p:cNvPr id="4" name="Title 1"/>
          <p:cNvSpPr txBox="1">
            <a:spLocks/>
          </p:cNvSpPr>
          <p:nvPr/>
        </p:nvSpPr>
        <p:spPr bwMode="auto">
          <a:xfrm>
            <a:off x="685800" y="152400"/>
            <a:ext cx="7772400" cy="1143000"/>
          </a:xfrm>
          <a:prstGeom prst="rect">
            <a:avLst/>
          </a:prstGeom>
          <a:noFill/>
          <a:ln w="9525">
            <a:noFill/>
            <a:miter lim="800000"/>
            <a:headEnd/>
            <a:tailEnd/>
          </a:ln>
        </p:spPr>
        <p:txBody>
          <a:bodyPr anchor="ctr"/>
          <a:lstStyle/>
          <a:p>
            <a:pPr eaLnBrk="1" hangingPunct="1">
              <a:defRPr/>
            </a:pPr>
            <a:r>
              <a:rPr lang="en-US" sz="3500" kern="0" dirty="0">
                <a:latin typeface="+mj-lt"/>
                <a:ea typeface="+mj-ea"/>
                <a:cs typeface="+mj-cs"/>
              </a:rPr>
              <a:t>NSI WG Session </a:t>
            </a:r>
            <a:r>
              <a:rPr lang="en-US" sz="3500" kern="0" dirty="0" smtClean="0">
                <a:latin typeface="+mj-lt"/>
                <a:ea typeface="+mj-ea"/>
                <a:cs typeface="+mj-cs"/>
              </a:rPr>
              <a:t>2</a:t>
            </a:r>
            <a:endParaRPr lang="en-US" sz="3500" kern="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1"/>
          <p:cNvSpPr>
            <a:spLocks noGrp="1"/>
          </p:cNvSpPr>
          <p:nvPr>
            <p:ph type="ftr"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7DFC8308-0AEA-4B3C-82E2-A32216F6CC9B}" type="slidenum">
              <a:rPr lang="ja-JP" altLang="en-US" sz="1100" smtClean="0">
                <a:solidFill>
                  <a:schemeClr val="bg2"/>
                </a:solidFill>
              </a:rPr>
              <a:pPr>
                <a:spcBef>
                  <a:spcPct val="0"/>
                </a:spcBef>
                <a:buClrTx/>
                <a:buFontTx/>
                <a:buNone/>
              </a:pPr>
              <a:t>8</a:t>
            </a:fld>
            <a:endParaRPr lang="en-US" altLang="ja-JP" sz="1100" smtClean="0">
              <a:solidFill>
                <a:schemeClr val="bg2"/>
              </a:solidFill>
            </a:endParaRPr>
          </a:p>
        </p:txBody>
      </p:sp>
      <p:sp>
        <p:nvSpPr>
          <p:cNvPr id="3" name="Content Placeholder 2"/>
          <p:cNvSpPr txBox="1">
            <a:spLocks/>
          </p:cNvSpPr>
          <p:nvPr/>
        </p:nvSpPr>
        <p:spPr bwMode="auto">
          <a:xfrm>
            <a:off x="685800" y="1360240"/>
            <a:ext cx="8105775" cy="5040560"/>
          </a:xfrm>
          <a:prstGeom prst="rect">
            <a:avLst/>
          </a:prstGeom>
          <a:noFill/>
          <a:ln w="9525">
            <a:noFill/>
            <a:miter lim="800000"/>
            <a:headEnd/>
            <a:tailEnd/>
          </a:ln>
        </p:spPr>
        <p:txBody>
          <a:bodyPr/>
          <a:lstStyle/>
          <a:p>
            <a:pPr defTabSz="457200" eaLnBrk="1" hangingPunct="1">
              <a:lnSpc>
                <a:spcPct val="90000"/>
              </a:lnSpc>
              <a:spcBef>
                <a:spcPts val="2400"/>
              </a:spcBef>
              <a:buClr>
                <a:schemeClr val="accent2"/>
              </a:buClr>
              <a:defRPr/>
            </a:pPr>
            <a:r>
              <a:rPr lang="en-GB" sz="2000" kern="0" dirty="0" smtClean="0">
                <a:latin typeface="Arial" charset="0"/>
              </a:rPr>
              <a:t>Thursday 9:00, 90 min</a:t>
            </a:r>
          </a:p>
          <a:p>
            <a:pPr marL="342900" indent="-342900" defTabSz="457200" eaLnBrk="1" hangingPunct="1">
              <a:lnSpc>
                <a:spcPct val="90000"/>
              </a:lnSpc>
              <a:spcBef>
                <a:spcPts val="2400"/>
              </a:spcBef>
              <a:buClr>
                <a:schemeClr val="accent2"/>
              </a:buClr>
              <a:buFont typeface="Times" pitchFamily="18" charset="0"/>
              <a:buChar char="•"/>
              <a:defRPr/>
            </a:pPr>
            <a:r>
              <a:rPr lang="en-GB" sz="2000" kern="0" dirty="0" smtClean="0">
                <a:latin typeface="Arial" charset="0"/>
              </a:rPr>
              <a:t>Guy – greetings and intro to </a:t>
            </a:r>
            <a:r>
              <a:rPr lang="en-GB" sz="2000" kern="0" dirty="0">
                <a:latin typeface="Arial" charset="0"/>
              </a:rPr>
              <a:t>the </a:t>
            </a:r>
            <a:r>
              <a:rPr lang="en-GB" sz="2000" kern="0" dirty="0" smtClean="0">
                <a:latin typeface="Arial" charset="0"/>
              </a:rPr>
              <a:t>NSI AA sessions</a:t>
            </a:r>
            <a:r>
              <a:rPr lang="en-GB" sz="2000" kern="0" dirty="0">
                <a:latin typeface="Arial" charset="0"/>
              </a:rPr>
              <a:t/>
            </a:r>
            <a:br>
              <a:rPr lang="en-GB" sz="2000" kern="0" dirty="0">
                <a:latin typeface="Arial" charset="0"/>
              </a:rPr>
            </a:br>
            <a:r>
              <a:rPr lang="en-GB" sz="2000" kern="0" dirty="0" smtClean="0">
                <a:latin typeface="Arial" charset="0"/>
              </a:rPr>
              <a:t>(5 min)</a:t>
            </a:r>
          </a:p>
          <a:p>
            <a:pPr marL="342900" indent="-342900" defTabSz="457200" eaLnBrk="1" hangingPunct="1">
              <a:lnSpc>
                <a:spcPct val="90000"/>
              </a:lnSpc>
              <a:spcBef>
                <a:spcPts val="2400"/>
              </a:spcBef>
              <a:buClr>
                <a:schemeClr val="accent2"/>
              </a:buClr>
              <a:buFont typeface="Times" pitchFamily="18" charset="0"/>
              <a:buChar char="•"/>
              <a:defRPr/>
            </a:pPr>
            <a:r>
              <a:rPr lang="en-GB" sz="2000" kern="0" dirty="0">
                <a:latin typeface="Arial" charset="0"/>
              </a:rPr>
              <a:t>Stephen Schwab to present the ABAC security model </a:t>
            </a:r>
            <a:br>
              <a:rPr lang="en-GB" sz="2000" kern="0" dirty="0">
                <a:latin typeface="Arial" charset="0"/>
              </a:rPr>
            </a:br>
            <a:r>
              <a:rPr lang="en-GB" sz="2000" kern="0" dirty="0">
                <a:latin typeface="Arial" charset="0"/>
              </a:rPr>
              <a:t>(30 </a:t>
            </a:r>
            <a:r>
              <a:rPr lang="en-GB" sz="2000" kern="0" dirty="0" smtClean="0">
                <a:latin typeface="Arial" charset="0"/>
              </a:rPr>
              <a:t>min)</a:t>
            </a:r>
            <a:endParaRPr lang="en-GB" sz="2000" kern="0" dirty="0">
              <a:latin typeface="Arial" charset="0"/>
            </a:endParaRPr>
          </a:p>
          <a:p>
            <a:pPr marL="342900" indent="-342900" defTabSz="457200" eaLnBrk="1" hangingPunct="1">
              <a:lnSpc>
                <a:spcPct val="90000"/>
              </a:lnSpc>
              <a:spcBef>
                <a:spcPts val="2400"/>
              </a:spcBef>
              <a:buClr>
                <a:schemeClr val="accent2"/>
              </a:buClr>
              <a:buFont typeface="Times" pitchFamily="18" charset="0"/>
              <a:buChar char="•"/>
              <a:defRPr/>
            </a:pPr>
            <a:r>
              <a:rPr lang="en-GB" sz="2000" kern="0" dirty="0">
                <a:latin typeface="Arial" charset="0"/>
              </a:rPr>
              <a:t>Umar </a:t>
            </a:r>
            <a:r>
              <a:rPr lang="en-GB" sz="2000" kern="0" dirty="0" err="1">
                <a:latin typeface="Arial" charset="0"/>
              </a:rPr>
              <a:t>Toseef</a:t>
            </a:r>
            <a:r>
              <a:rPr lang="en-GB" sz="2000" kern="0" dirty="0">
                <a:latin typeface="Arial" charset="0"/>
              </a:rPr>
              <a:t> from EICT to introduce FELIX AAA  (remote presentation)</a:t>
            </a:r>
            <a:br>
              <a:rPr lang="en-GB" sz="2000" kern="0" dirty="0">
                <a:latin typeface="Arial" charset="0"/>
              </a:rPr>
            </a:br>
            <a:r>
              <a:rPr lang="en-GB" sz="2000" kern="0" dirty="0">
                <a:latin typeface="Arial" charset="0"/>
              </a:rPr>
              <a:t>(30 min)</a:t>
            </a:r>
          </a:p>
          <a:p>
            <a:pPr marL="342900" indent="-342900" defTabSz="457200" eaLnBrk="1" hangingPunct="1">
              <a:lnSpc>
                <a:spcPct val="90000"/>
              </a:lnSpc>
              <a:spcBef>
                <a:spcPts val="2400"/>
              </a:spcBef>
              <a:buClr>
                <a:schemeClr val="accent2"/>
              </a:buClr>
              <a:buFont typeface="Times" pitchFamily="18" charset="0"/>
              <a:buChar char="•"/>
              <a:defRPr/>
            </a:pPr>
            <a:r>
              <a:rPr lang="en-GB" sz="2000" kern="0" dirty="0" smtClean="0">
                <a:latin typeface="Arial" charset="0"/>
              </a:rPr>
              <a:t>Hans </a:t>
            </a:r>
            <a:r>
              <a:rPr lang="en-GB" sz="2000" kern="0" dirty="0" smtClean="0">
                <a:latin typeface="Arial" charset="0"/>
              </a:rPr>
              <a:t>and Chin to chair Q and A session with the guest speakers (25 min)</a:t>
            </a:r>
          </a:p>
          <a:p>
            <a:pPr marL="342900" indent="-342900" defTabSz="457200" eaLnBrk="1" hangingPunct="1">
              <a:lnSpc>
                <a:spcPct val="90000"/>
              </a:lnSpc>
              <a:spcBef>
                <a:spcPts val="2400"/>
              </a:spcBef>
              <a:buClr>
                <a:schemeClr val="accent2"/>
              </a:buClr>
              <a:buFont typeface="Times" pitchFamily="18" charset="0"/>
              <a:buChar char="•"/>
              <a:defRPr/>
            </a:pPr>
            <a:endParaRPr lang="en-GB" sz="2000" kern="0" dirty="0" smtClean="0">
              <a:latin typeface="Arial" charset="0"/>
            </a:endParaRPr>
          </a:p>
          <a:p>
            <a:pPr marL="342900" indent="-342900" defTabSz="457200" eaLnBrk="1" hangingPunct="1">
              <a:lnSpc>
                <a:spcPct val="90000"/>
              </a:lnSpc>
              <a:spcBef>
                <a:spcPts val="2400"/>
              </a:spcBef>
              <a:buClr>
                <a:schemeClr val="accent2"/>
              </a:buClr>
              <a:buFont typeface="Times" pitchFamily="18" charset="0"/>
              <a:buChar char="•"/>
              <a:defRPr/>
            </a:pPr>
            <a:endParaRPr lang="en-GB" sz="2000" kern="0" dirty="0">
              <a:latin typeface="Arial" charset="0"/>
            </a:endParaRPr>
          </a:p>
          <a:p>
            <a:pPr marL="342900" indent="-342900" defTabSz="457200" eaLnBrk="1" hangingPunct="1">
              <a:lnSpc>
                <a:spcPct val="90000"/>
              </a:lnSpc>
              <a:spcBef>
                <a:spcPts val="1800"/>
              </a:spcBef>
              <a:buClr>
                <a:schemeClr val="accent2"/>
              </a:buClr>
              <a:buFont typeface="Times" pitchFamily="18" charset="0"/>
              <a:buChar char="•"/>
              <a:defRPr/>
            </a:pPr>
            <a:endParaRPr lang="en-GB" kern="0" dirty="0">
              <a:latin typeface="Arial" charset="0"/>
            </a:endParaRPr>
          </a:p>
          <a:p>
            <a:pPr defTabSz="457200" eaLnBrk="1" hangingPunct="1">
              <a:lnSpc>
                <a:spcPct val="90000"/>
              </a:lnSpc>
              <a:spcBef>
                <a:spcPts val="1800"/>
              </a:spcBef>
              <a:buClr>
                <a:schemeClr val="accent2"/>
              </a:buClr>
              <a:defRPr/>
            </a:pPr>
            <a:endParaRPr lang="en-GB" kern="0" dirty="0" smtClean="0">
              <a:latin typeface="Arial" charset="0"/>
            </a:endParaRPr>
          </a:p>
          <a:p>
            <a:pPr defTabSz="457200" eaLnBrk="1" hangingPunct="1">
              <a:lnSpc>
                <a:spcPct val="90000"/>
              </a:lnSpc>
              <a:spcBef>
                <a:spcPct val="20000"/>
              </a:spcBef>
              <a:buClr>
                <a:schemeClr val="accent2"/>
              </a:buCl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20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2000" kern="0" dirty="0">
              <a:latin typeface="+mn-lt"/>
              <a:ea typeface="+mn-ea"/>
            </a:endParaRPr>
          </a:p>
          <a:p>
            <a:pPr marL="342900" lvl="1" indent="-342900" defTabSz="457200" eaLnBrk="1" hangingPunct="1">
              <a:lnSpc>
                <a:spcPct val="90000"/>
              </a:lnSpc>
              <a:spcBef>
                <a:spcPct val="20000"/>
              </a:spcBef>
              <a:buClr>
                <a:schemeClr val="accent2"/>
              </a:buClr>
              <a:buFontTx/>
              <a:buChar char="•"/>
              <a:defRPr/>
            </a:pPr>
            <a:endParaRPr lang="en-GB" sz="2000" kern="0" dirty="0">
              <a:latin typeface="+mn-lt"/>
              <a:ea typeface="+mn-ea"/>
            </a:endParaRPr>
          </a:p>
          <a:p>
            <a:pPr marL="342900" lvl="1" indent="-342900" defTabSz="457200" eaLnBrk="1" hangingPunct="1">
              <a:lnSpc>
                <a:spcPct val="90000"/>
              </a:lnSpc>
              <a:spcBef>
                <a:spcPct val="20000"/>
              </a:spcBef>
              <a:buClr>
                <a:schemeClr val="accent2"/>
              </a:buClr>
              <a:defRPr/>
            </a:pPr>
            <a:endParaRPr lang="en-US" sz="2000" kern="0" dirty="0">
              <a:latin typeface="+mn-lt"/>
              <a:ea typeface="+mn-ea"/>
            </a:endParaRPr>
          </a:p>
          <a:p>
            <a:pPr marL="342900" lvl="1" indent="-342900" defTabSz="457200" eaLnBrk="1" hangingPunct="1">
              <a:lnSpc>
                <a:spcPct val="90000"/>
              </a:lnSpc>
              <a:spcBef>
                <a:spcPct val="20000"/>
              </a:spcBef>
              <a:buClr>
                <a:schemeClr val="accent2"/>
              </a:buClr>
              <a:defRPr/>
            </a:pPr>
            <a:endParaRPr lang="en-US" sz="18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18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16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r>
              <a:rPr lang="en-US" sz="1600" kern="0" dirty="0">
                <a:latin typeface="+mn-lt"/>
                <a:ea typeface="+mn-ea"/>
              </a:rPr>
              <a:t> 	</a:t>
            </a:r>
          </a:p>
          <a:p>
            <a:pPr marL="342900" indent="-342900" defTabSz="457200" eaLnBrk="1" hangingPunct="1">
              <a:lnSpc>
                <a:spcPct val="90000"/>
              </a:lnSpc>
              <a:spcBef>
                <a:spcPct val="20000"/>
              </a:spcBef>
              <a:buClr>
                <a:schemeClr val="accent2"/>
              </a:buClr>
              <a:buFont typeface="Times" pitchFamily="18" charset="0"/>
              <a:buNone/>
              <a:defRPr/>
            </a:pPr>
            <a:endParaRPr lang="en-US" sz="3200" kern="0" dirty="0">
              <a:latin typeface="+mn-lt"/>
              <a:ea typeface="+mn-ea"/>
            </a:endParaRPr>
          </a:p>
        </p:txBody>
      </p:sp>
      <p:sp>
        <p:nvSpPr>
          <p:cNvPr id="4" name="Title 1"/>
          <p:cNvSpPr txBox="1">
            <a:spLocks/>
          </p:cNvSpPr>
          <p:nvPr/>
        </p:nvSpPr>
        <p:spPr bwMode="auto">
          <a:xfrm>
            <a:off x="685800" y="152400"/>
            <a:ext cx="7772400" cy="1143000"/>
          </a:xfrm>
          <a:prstGeom prst="rect">
            <a:avLst/>
          </a:prstGeom>
          <a:noFill/>
          <a:ln w="9525">
            <a:noFill/>
            <a:miter lim="800000"/>
            <a:headEnd/>
            <a:tailEnd/>
          </a:ln>
        </p:spPr>
        <p:txBody>
          <a:bodyPr anchor="ctr"/>
          <a:lstStyle/>
          <a:p>
            <a:pPr eaLnBrk="1" hangingPunct="1">
              <a:defRPr/>
            </a:pPr>
            <a:r>
              <a:rPr lang="en-US" sz="3500" kern="0" dirty="0">
                <a:latin typeface="+mj-lt"/>
                <a:ea typeface="+mj-ea"/>
                <a:cs typeface="+mj-cs"/>
              </a:rPr>
              <a:t>NSI WG Session 3</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1"/>
          <p:cNvSpPr>
            <a:spLocks noGrp="1"/>
          </p:cNvSpPr>
          <p:nvPr>
            <p:ph type="ftr"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0EBA5B74-85A5-4A51-A2CA-383A4E3EFFFF}" type="slidenum">
              <a:rPr lang="ja-JP" altLang="en-US" sz="1100" smtClean="0">
                <a:solidFill>
                  <a:schemeClr val="bg2"/>
                </a:solidFill>
              </a:rPr>
              <a:pPr>
                <a:spcBef>
                  <a:spcPct val="0"/>
                </a:spcBef>
                <a:buClrTx/>
                <a:buFontTx/>
                <a:buNone/>
              </a:pPr>
              <a:t>9</a:t>
            </a:fld>
            <a:endParaRPr lang="en-US" altLang="ja-JP" sz="1100" smtClean="0">
              <a:solidFill>
                <a:schemeClr val="bg2"/>
              </a:solidFill>
            </a:endParaRPr>
          </a:p>
        </p:txBody>
      </p:sp>
      <p:sp>
        <p:nvSpPr>
          <p:cNvPr id="3" name="Content Placeholder 2"/>
          <p:cNvSpPr txBox="1">
            <a:spLocks/>
          </p:cNvSpPr>
          <p:nvPr/>
        </p:nvSpPr>
        <p:spPr bwMode="auto">
          <a:xfrm>
            <a:off x="595313" y="1484312"/>
            <a:ext cx="8105775" cy="4752999"/>
          </a:xfrm>
          <a:prstGeom prst="rect">
            <a:avLst/>
          </a:prstGeom>
          <a:noFill/>
          <a:ln w="9525">
            <a:noFill/>
            <a:miter lim="800000"/>
            <a:headEnd/>
            <a:tailEnd/>
          </a:ln>
        </p:spPr>
        <p:txBody>
          <a:bodyPr/>
          <a:lstStyle/>
          <a:p>
            <a:pPr>
              <a:defRPr/>
            </a:pPr>
            <a:r>
              <a:rPr lang="en-GB" sz="2000" kern="0" dirty="0" smtClean="0">
                <a:latin typeface="Arial" charset="0"/>
              </a:rPr>
              <a:t>Thursday 11:00, 90 min</a:t>
            </a:r>
          </a:p>
          <a:p>
            <a:pPr>
              <a:defRPr/>
            </a:pPr>
            <a:endParaRPr lang="en-GB" sz="2000" kern="0" dirty="0" smtClean="0">
              <a:latin typeface="Arial" charset="0"/>
            </a:endParaRPr>
          </a:p>
          <a:p>
            <a:pPr marL="342900" indent="-342900">
              <a:buFont typeface="Arial" panose="020B0604020202020204" pitchFamily="34" charset="0"/>
              <a:buChar char="•"/>
              <a:defRPr/>
            </a:pPr>
            <a:r>
              <a:rPr lang="en-GB" sz="2000" kern="0" dirty="0" err="1">
                <a:latin typeface="Arial" charset="0"/>
              </a:rPr>
              <a:t>Bartek</a:t>
            </a:r>
            <a:r>
              <a:rPr lang="en-GB" sz="2000" kern="0" dirty="0">
                <a:latin typeface="Arial" charset="0"/>
              </a:rPr>
              <a:t> B. from PSNC to present on NSI contest</a:t>
            </a:r>
            <a:br>
              <a:rPr lang="en-GB" sz="2000" kern="0" dirty="0">
                <a:latin typeface="Arial" charset="0"/>
              </a:rPr>
            </a:br>
            <a:r>
              <a:rPr lang="en-GB" sz="2000" kern="0" dirty="0">
                <a:latin typeface="Arial" charset="0"/>
              </a:rPr>
              <a:t>(30 min</a:t>
            </a:r>
            <a:r>
              <a:rPr lang="en-GB" sz="2000" kern="0" dirty="0" smtClean="0">
                <a:latin typeface="Arial" charset="0"/>
              </a:rPr>
              <a:t>)</a:t>
            </a:r>
          </a:p>
          <a:p>
            <a:pPr marL="342900" indent="-342900">
              <a:buFont typeface="Arial" panose="020B0604020202020204" pitchFamily="34" charset="0"/>
              <a:buChar char="•"/>
              <a:defRPr/>
            </a:pPr>
            <a:endParaRPr lang="en-GB" sz="2000" kern="0" dirty="0">
              <a:latin typeface="Arial" charset="0"/>
            </a:endParaRPr>
          </a:p>
          <a:p>
            <a:pPr marL="342900" lvl="0" indent="-342900">
              <a:buFont typeface="Arial" panose="020B0604020202020204" pitchFamily="34" charset="0"/>
              <a:buChar char="•"/>
            </a:pPr>
            <a:r>
              <a:rPr lang="en-GB" sz="2000" dirty="0"/>
              <a:t>John to present a list of open issues with his DDS method. (30 min</a:t>
            </a:r>
            <a:r>
              <a:rPr lang="en-GB" sz="2000" dirty="0" smtClean="0"/>
              <a:t>)</a:t>
            </a:r>
          </a:p>
          <a:p>
            <a:pPr marL="342900" lvl="0" indent="-342900">
              <a:buFont typeface="Arial" panose="020B0604020202020204" pitchFamily="34" charset="0"/>
              <a:buChar char="•"/>
            </a:pPr>
            <a:endParaRPr lang="en-GB" sz="2000" dirty="0"/>
          </a:p>
          <a:p>
            <a:pPr marL="342900" lvl="0" indent="-342900">
              <a:buFont typeface="Arial" panose="020B0604020202020204" pitchFamily="34" charset="0"/>
              <a:buChar char="•"/>
            </a:pPr>
            <a:r>
              <a:rPr lang="en-GB" sz="2000" dirty="0"/>
              <a:t>NSI working group panel to discuss challenges and issues in the chosen </a:t>
            </a:r>
            <a:r>
              <a:rPr lang="en-GB" sz="2000" dirty="0" err="1"/>
              <a:t>topo</a:t>
            </a:r>
            <a:r>
              <a:rPr lang="en-GB" sz="2000" dirty="0"/>
              <a:t>/doc distribution system. </a:t>
            </a:r>
            <a:r>
              <a:rPr lang="en-GB" sz="2000" dirty="0" smtClean="0"/>
              <a:t>(30 </a:t>
            </a:r>
            <a:r>
              <a:rPr lang="en-GB" sz="2000" dirty="0"/>
              <a:t>min)</a:t>
            </a:r>
          </a:p>
          <a:p>
            <a:pPr marL="342900" indent="-342900">
              <a:buFont typeface="Arial" panose="020B0604020202020204" pitchFamily="34" charset="0"/>
              <a:buChar char="•"/>
              <a:defRPr/>
            </a:pPr>
            <a:endParaRPr lang="en-GB" sz="2000" kern="0" dirty="0" smtClean="0">
              <a:latin typeface="Arial" charset="0"/>
            </a:endParaRPr>
          </a:p>
          <a:p>
            <a:pPr marL="342900" indent="-342900">
              <a:buFont typeface="Arial" panose="020B0604020202020204" pitchFamily="34" charset="0"/>
              <a:buChar char="•"/>
              <a:defRPr/>
            </a:pPr>
            <a:endParaRPr lang="en-GB" sz="2000" kern="0" dirty="0">
              <a:latin typeface="Arial" charset="0"/>
            </a:endParaRPr>
          </a:p>
          <a:p>
            <a:pPr>
              <a:defRPr/>
            </a:pPr>
            <a:endParaRPr lang="en-GB" sz="2000" kern="0" dirty="0" smtClean="0">
              <a:latin typeface="Arial" charset="0"/>
            </a:endParaRPr>
          </a:p>
          <a:p>
            <a:pPr marL="342900" indent="-342900">
              <a:buFont typeface="Arial" panose="020B0604020202020204" pitchFamily="34" charset="0"/>
              <a:buChar char="•"/>
              <a:defRPr/>
            </a:pPr>
            <a:endParaRPr lang="en-GB" sz="2000" kern="0" dirty="0">
              <a:latin typeface="Arial" charset="0"/>
            </a:endParaRPr>
          </a:p>
          <a:p>
            <a:pPr marL="342900" indent="-342900">
              <a:buFont typeface="Arial" panose="020B0604020202020204" pitchFamily="34" charset="0"/>
              <a:buChar char="•"/>
              <a:defRPr/>
            </a:pPr>
            <a:endParaRPr lang="en-GB" sz="2000" dirty="0" smtClean="0"/>
          </a:p>
          <a:p>
            <a:pPr marL="342900" indent="-342900">
              <a:buFont typeface="Arial" panose="020B0604020202020204" pitchFamily="34" charset="0"/>
              <a:buChar char="•"/>
              <a:defRPr/>
            </a:pPr>
            <a:endParaRPr lang="en-GB" dirty="0"/>
          </a:p>
          <a:p>
            <a:pPr defTabSz="457200" eaLnBrk="1" hangingPunct="1">
              <a:lnSpc>
                <a:spcPct val="90000"/>
              </a:lnSpc>
              <a:spcBef>
                <a:spcPct val="20000"/>
              </a:spcBef>
              <a:buClr>
                <a:schemeClr val="accent2"/>
              </a:buCl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20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2000" kern="0" dirty="0">
              <a:latin typeface="+mn-lt"/>
              <a:ea typeface="+mn-ea"/>
            </a:endParaRPr>
          </a:p>
          <a:p>
            <a:pPr marL="342900" lvl="1" indent="-342900" defTabSz="457200" eaLnBrk="1" hangingPunct="1">
              <a:lnSpc>
                <a:spcPct val="90000"/>
              </a:lnSpc>
              <a:spcBef>
                <a:spcPct val="20000"/>
              </a:spcBef>
              <a:buClr>
                <a:schemeClr val="accent2"/>
              </a:buClr>
              <a:buFontTx/>
              <a:buChar char="•"/>
              <a:defRPr/>
            </a:pPr>
            <a:endParaRPr lang="en-GB" sz="2000" kern="0" dirty="0">
              <a:latin typeface="+mn-lt"/>
              <a:ea typeface="+mn-ea"/>
            </a:endParaRPr>
          </a:p>
          <a:p>
            <a:pPr marL="342900" lvl="1" indent="-342900" defTabSz="457200" eaLnBrk="1" hangingPunct="1">
              <a:lnSpc>
                <a:spcPct val="90000"/>
              </a:lnSpc>
              <a:spcBef>
                <a:spcPct val="20000"/>
              </a:spcBef>
              <a:buClr>
                <a:schemeClr val="accent2"/>
              </a:buClr>
              <a:defRPr/>
            </a:pPr>
            <a:endParaRPr lang="en-US" sz="2000" kern="0" dirty="0">
              <a:latin typeface="+mn-lt"/>
              <a:ea typeface="+mn-ea"/>
            </a:endParaRPr>
          </a:p>
          <a:p>
            <a:pPr marL="342900" lvl="1" indent="-342900" defTabSz="457200" eaLnBrk="1" hangingPunct="1">
              <a:lnSpc>
                <a:spcPct val="90000"/>
              </a:lnSpc>
              <a:spcBef>
                <a:spcPct val="20000"/>
              </a:spcBef>
              <a:buClr>
                <a:schemeClr val="accent2"/>
              </a:buClr>
              <a:defRPr/>
            </a:pPr>
            <a:endParaRPr lang="en-US" sz="18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18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16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r>
              <a:rPr lang="en-US" sz="1600" kern="0" dirty="0">
                <a:latin typeface="+mn-lt"/>
                <a:ea typeface="+mn-ea"/>
              </a:rPr>
              <a:t> 	</a:t>
            </a:r>
          </a:p>
          <a:p>
            <a:pPr marL="342900" indent="-342900" defTabSz="457200" eaLnBrk="1" hangingPunct="1">
              <a:lnSpc>
                <a:spcPct val="90000"/>
              </a:lnSpc>
              <a:spcBef>
                <a:spcPct val="20000"/>
              </a:spcBef>
              <a:buClr>
                <a:schemeClr val="accent2"/>
              </a:buClr>
              <a:buFont typeface="Times" pitchFamily="18" charset="0"/>
              <a:buNone/>
              <a:defRPr/>
            </a:pPr>
            <a:endParaRPr lang="en-US" sz="3200" kern="0" dirty="0">
              <a:latin typeface="+mn-lt"/>
              <a:ea typeface="+mn-ea"/>
            </a:endParaRPr>
          </a:p>
        </p:txBody>
      </p:sp>
      <p:sp>
        <p:nvSpPr>
          <p:cNvPr id="4" name="Title 1"/>
          <p:cNvSpPr txBox="1">
            <a:spLocks/>
          </p:cNvSpPr>
          <p:nvPr/>
        </p:nvSpPr>
        <p:spPr bwMode="auto">
          <a:xfrm>
            <a:off x="685800" y="152400"/>
            <a:ext cx="7772400" cy="1143000"/>
          </a:xfrm>
          <a:prstGeom prst="rect">
            <a:avLst/>
          </a:prstGeom>
          <a:noFill/>
          <a:ln w="9525">
            <a:noFill/>
            <a:miter lim="800000"/>
            <a:headEnd/>
            <a:tailEnd/>
          </a:ln>
        </p:spPr>
        <p:txBody>
          <a:bodyPr anchor="ctr"/>
          <a:lstStyle/>
          <a:p>
            <a:pPr eaLnBrk="1" hangingPunct="1">
              <a:defRPr/>
            </a:pPr>
            <a:r>
              <a:rPr lang="en-US" sz="3500" kern="0" dirty="0">
                <a:latin typeface="+mj-lt"/>
                <a:ea typeface="+mj-ea"/>
                <a:cs typeface="+mj-cs"/>
              </a:rPr>
              <a:t>NSI WG Session 4</a:t>
            </a:r>
            <a:endParaRPr lang="en-US" sz="3500" kern="0" dirty="0"/>
          </a:p>
        </p:txBody>
      </p:sp>
    </p:spTree>
    <p:extLst>
      <p:ext uri="{BB962C8B-B14F-4D97-AF65-F5344CB8AC3E}">
        <p14:creationId xmlns:p14="http://schemas.microsoft.com/office/powerpoint/2010/main" val="480758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GF PowerPoint Template v1.5">
  <a:themeElements>
    <a:clrScheme name="">
      <a:dk1>
        <a:srgbClr val="000000"/>
      </a:dk1>
      <a:lt1>
        <a:srgbClr val="FFFFFF"/>
      </a:lt1>
      <a:dk2>
        <a:srgbClr val="FFFFFF"/>
      </a:dk2>
      <a:lt2>
        <a:srgbClr val="808080"/>
      </a:lt2>
      <a:accent1>
        <a:srgbClr val="5DAD41"/>
      </a:accent1>
      <a:accent2>
        <a:srgbClr val="176D89"/>
      </a:accent2>
      <a:accent3>
        <a:srgbClr val="FFFFFF"/>
      </a:accent3>
      <a:accent4>
        <a:srgbClr val="000000"/>
      </a:accent4>
      <a:accent5>
        <a:srgbClr val="B6D3B0"/>
      </a:accent5>
      <a:accent6>
        <a:srgbClr val="14627C"/>
      </a:accent6>
      <a:hlink>
        <a:srgbClr val="009999"/>
      </a:hlink>
      <a:folHlink>
        <a:srgbClr val="99CC00"/>
      </a:folHlink>
    </a:clrScheme>
    <a:fontScheme name="OGF PowerPoint Template v1.5">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charset="0"/>
            <a:ea typeface="ＭＳ Ｐゴシック" pitchFamily="1"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charset="0"/>
            <a:ea typeface="ＭＳ Ｐゴシック" pitchFamily="1" charset="-128"/>
          </a:defRPr>
        </a:defPPr>
      </a:lstStyle>
    </a:lnDef>
  </a:objectDefaults>
  <a:extraClrSchemeLst>
    <a:extraClrScheme>
      <a:clrScheme name="OGF PowerPoint Template v1.5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GF PowerPoint Template v1.5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GF PowerPoint Template v1.5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GF PowerPoint Template v1.5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GF PowerPoint Template v1.5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GF PowerPoint Template v1.5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GF PowerPoint Template v1.5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GF PowerPoint Template v1.5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GF PowerPoint Template v1.5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GF PowerPoint Template v1.5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GF PowerPoint Template v1.5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GF PowerPoint Template v1.5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OGF PowerPoint Template v1.5</Template>
  <TotalTime>8571</TotalTime>
  <Words>1006</Words>
  <Application>Microsoft Office PowerPoint</Application>
  <PresentationFormat>On-screen Show (4:3)</PresentationFormat>
  <Paragraphs>338</Paragraphs>
  <Slides>15</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ＭＳ Ｐゴシック</vt:lpstr>
      <vt:lpstr>Arial</vt:lpstr>
      <vt:lpstr>Arial Narrow</vt:lpstr>
      <vt:lpstr>Calibri</vt:lpstr>
      <vt:lpstr>Times</vt:lpstr>
      <vt:lpstr>Verdana</vt:lpstr>
      <vt:lpstr>OGF PowerPoint Template v1.5</vt:lpstr>
      <vt:lpstr>Network Services Interface</vt:lpstr>
      <vt:lpstr>OGF IPR Policies Apply</vt:lpstr>
      <vt:lpstr>NSI Sessions @ GEC22</vt:lpstr>
      <vt:lpstr>NSI Sessions @ GEC22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NSI Roadmap</vt:lpstr>
      <vt:lpstr>NSI roadmap</vt:lpstr>
      <vt:lpstr>Full Copyright Notice</vt:lpstr>
    </vt:vector>
  </TitlesOfParts>
  <Company>DANTE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guy</dc:creator>
  <cp:lastModifiedBy>Guy Roberts</cp:lastModifiedBy>
  <cp:revision>483</cp:revision>
  <cp:lastPrinted>2006-08-17T17:55:00Z</cp:lastPrinted>
  <dcterms:created xsi:type="dcterms:W3CDTF">2009-03-03T10:05:42Z</dcterms:created>
  <dcterms:modified xsi:type="dcterms:W3CDTF">2015-03-20T13:46:51Z</dcterms:modified>
</cp:coreProperties>
</file>