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7"/>
  </p:notesMasterIdLst>
  <p:handoutMasterIdLst>
    <p:handoutMasterId r:id="rId18"/>
  </p:handoutMasterIdLst>
  <p:sldIdLst>
    <p:sldId id="259" r:id="rId2"/>
    <p:sldId id="264" r:id="rId3"/>
    <p:sldId id="263" r:id="rId4"/>
    <p:sldId id="266" r:id="rId5"/>
    <p:sldId id="273" r:id="rId6"/>
    <p:sldId id="270" r:id="rId7"/>
    <p:sldId id="272" r:id="rId8"/>
    <p:sldId id="269" r:id="rId9"/>
    <p:sldId id="268" r:id="rId10"/>
    <p:sldId id="276" r:id="rId11"/>
    <p:sldId id="267" r:id="rId12"/>
    <p:sldId id="271" r:id="rId13"/>
    <p:sldId id="274" r:id="rId14"/>
    <p:sldId id="278" r:id="rId15"/>
    <p:sldId id="265" r:id="rId16"/>
  </p:sldIdLst>
  <p:sldSz cx="9144000" cy="6858000" type="screen4x3"/>
  <p:notesSz cx="6858000" cy="9144000"/>
  <p:defaultTextStyle>
    <a:defPPr>
      <a:defRPr lang="en-GB"/>
    </a:defPPr>
    <a:lvl1pPr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FFFFCC"/>
    <a:srgbClr val="5DAD41"/>
    <a:srgbClr val="1E58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8472" autoAdjust="0"/>
  </p:normalViewPr>
  <p:slideViewPr>
    <p:cSldViewPr>
      <p:cViewPr varScale="1">
        <p:scale>
          <a:sx n="61" d="100"/>
          <a:sy n="61" d="100"/>
        </p:scale>
        <p:origin x="-141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98"/>
    </p:cViewPr>
  </p:sorter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4C0169-44FB-4A9E-8890-8171C8E5D113}"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en-GB"/>
        </a:p>
      </dgm:t>
    </dgm:pt>
    <dgm:pt modelId="{FF9CF10A-B5DC-4D04-9120-FE8CC7B3B563}">
      <dgm:prSet phldrT="[Text]" custT="1"/>
      <dgm:spPr/>
      <dgm:t>
        <a:bodyPr/>
        <a:lstStyle/>
        <a:p>
          <a:r>
            <a:rPr lang="en-GB" sz="2000" dirty="0" smtClean="0"/>
            <a:t>WS-DAIS</a:t>
          </a:r>
          <a:endParaRPr lang="en-GB" sz="2000" dirty="0"/>
        </a:p>
      </dgm:t>
    </dgm:pt>
    <dgm:pt modelId="{A4B09938-20B3-46C3-A0D6-67DB29028FD4}" type="parTrans" cxnId="{A8EE8CE1-D08F-4723-BBEF-877B52E6005B}">
      <dgm:prSet/>
      <dgm:spPr/>
      <dgm:t>
        <a:bodyPr/>
        <a:lstStyle/>
        <a:p>
          <a:endParaRPr lang="en-GB"/>
        </a:p>
      </dgm:t>
    </dgm:pt>
    <dgm:pt modelId="{7AFF132E-CFFF-4070-B0C2-48B8C53F7F2A}" type="sibTrans" cxnId="{A8EE8CE1-D08F-4723-BBEF-877B52E6005B}">
      <dgm:prSet/>
      <dgm:spPr/>
      <dgm:t>
        <a:bodyPr/>
        <a:lstStyle/>
        <a:p>
          <a:endParaRPr lang="en-GB"/>
        </a:p>
      </dgm:t>
    </dgm:pt>
    <dgm:pt modelId="{FD6D7D58-FA56-4F9C-8B4B-079B9D2B5859}">
      <dgm:prSet phldrT="[Text]" custT="1"/>
      <dgm:spPr/>
      <dgm:t>
        <a:bodyPr/>
        <a:lstStyle/>
        <a:p>
          <a:r>
            <a:rPr lang="en-GB" sz="2000" dirty="0" smtClean="0"/>
            <a:t>WS-DAIR</a:t>
          </a:r>
          <a:endParaRPr lang="en-GB" sz="2000" dirty="0"/>
        </a:p>
      </dgm:t>
    </dgm:pt>
    <dgm:pt modelId="{CCE4BC4F-B453-45F2-B0AD-EB39AD8C1BB6}" type="parTrans" cxnId="{902C9D44-A3E4-4BA8-97DD-310230570EDE}">
      <dgm:prSet/>
      <dgm:spPr/>
      <dgm:t>
        <a:bodyPr/>
        <a:lstStyle/>
        <a:p>
          <a:endParaRPr lang="en-GB"/>
        </a:p>
      </dgm:t>
    </dgm:pt>
    <dgm:pt modelId="{33195643-65A7-4526-8C32-8919CD36F413}" type="sibTrans" cxnId="{902C9D44-A3E4-4BA8-97DD-310230570EDE}">
      <dgm:prSet/>
      <dgm:spPr/>
      <dgm:t>
        <a:bodyPr/>
        <a:lstStyle/>
        <a:p>
          <a:endParaRPr lang="en-GB"/>
        </a:p>
      </dgm:t>
    </dgm:pt>
    <dgm:pt modelId="{403B884E-8194-4375-95A1-A0AB79636BF3}">
      <dgm:prSet phldrT="[Text]" custT="1"/>
      <dgm:spPr/>
      <dgm:t>
        <a:bodyPr/>
        <a:lstStyle/>
        <a:p>
          <a:r>
            <a:rPr lang="en-GB" sz="2000" dirty="0" smtClean="0"/>
            <a:t>WS-DAIX</a:t>
          </a:r>
          <a:endParaRPr lang="en-GB" sz="2000" dirty="0"/>
        </a:p>
      </dgm:t>
    </dgm:pt>
    <dgm:pt modelId="{4B572661-C747-4A9F-8FD8-D037FD0E55DD}" type="parTrans" cxnId="{4F3F6D74-81B3-4CCA-B153-0EE8E949746C}">
      <dgm:prSet/>
      <dgm:spPr/>
      <dgm:t>
        <a:bodyPr/>
        <a:lstStyle/>
        <a:p>
          <a:endParaRPr lang="en-GB"/>
        </a:p>
      </dgm:t>
    </dgm:pt>
    <dgm:pt modelId="{56D87406-E8F0-4D5A-8BC2-EBE03293B7C6}" type="sibTrans" cxnId="{4F3F6D74-81B3-4CCA-B153-0EE8E949746C}">
      <dgm:prSet/>
      <dgm:spPr/>
      <dgm:t>
        <a:bodyPr/>
        <a:lstStyle/>
        <a:p>
          <a:endParaRPr lang="en-GB"/>
        </a:p>
      </dgm:t>
    </dgm:pt>
    <dgm:pt modelId="{D33AD2B9-D6AE-439C-A910-DDBFB046423F}">
      <dgm:prSet/>
      <dgm:spPr/>
      <dgm:t>
        <a:bodyPr/>
        <a:lstStyle/>
        <a:p>
          <a:r>
            <a:rPr lang="en-GB" dirty="0" smtClean="0"/>
            <a:t>WS-DAIRDF</a:t>
          </a:r>
          <a:endParaRPr lang="en-GB" dirty="0"/>
        </a:p>
      </dgm:t>
    </dgm:pt>
    <dgm:pt modelId="{E79E269B-B3AC-4322-AD77-062FFF297CE6}" type="parTrans" cxnId="{36C33F53-7D51-4AC4-BFC3-DFEB684D6DDE}">
      <dgm:prSet/>
      <dgm:spPr/>
      <dgm:t>
        <a:bodyPr/>
        <a:lstStyle/>
        <a:p>
          <a:endParaRPr lang="en-GB"/>
        </a:p>
      </dgm:t>
    </dgm:pt>
    <dgm:pt modelId="{1F31375C-4ABF-4741-A089-2B5BCCF97AE9}" type="sibTrans" cxnId="{36C33F53-7D51-4AC4-BFC3-DFEB684D6DDE}">
      <dgm:prSet/>
      <dgm:spPr/>
      <dgm:t>
        <a:bodyPr/>
        <a:lstStyle/>
        <a:p>
          <a:endParaRPr lang="en-GB"/>
        </a:p>
      </dgm:t>
    </dgm:pt>
    <dgm:pt modelId="{AA7908BB-8178-48AB-A803-CE83C3504D65}">
      <dgm:prSet/>
      <dgm:spPr/>
      <dgm:t>
        <a:bodyPr/>
        <a:lstStyle/>
        <a:p>
          <a:r>
            <a:rPr lang="en-GB" dirty="0" smtClean="0"/>
            <a:t>WS-DAIO</a:t>
          </a:r>
          <a:endParaRPr lang="en-GB" dirty="0"/>
        </a:p>
      </dgm:t>
    </dgm:pt>
    <dgm:pt modelId="{70BD19F8-A902-4A6B-9D6A-A5B2658649FA}" type="parTrans" cxnId="{566E8778-010A-4443-8AB5-7BAAD16D84FE}">
      <dgm:prSet/>
      <dgm:spPr/>
      <dgm:t>
        <a:bodyPr/>
        <a:lstStyle/>
        <a:p>
          <a:endParaRPr lang="en-GB"/>
        </a:p>
      </dgm:t>
    </dgm:pt>
    <dgm:pt modelId="{4A2664B0-86E5-4CC9-BEE5-00E82F8511E5}" type="sibTrans" cxnId="{566E8778-010A-4443-8AB5-7BAAD16D84FE}">
      <dgm:prSet/>
      <dgm:spPr/>
      <dgm:t>
        <a:bodyPr/>
        <a:lstStyle/>
        <a:p>
          <a:endParaRPr lang="en-GB"/>
        </a:p>
      </dgm:t>
    </dgm:pt>
    <dgm:pt modelId="{0F23497A-FAFB-4CB6-BFA8-E2A10D9B136D}">
      <dgm:prSet/>
      <dgm:spPr/>
      <dgm:t>
        <a:bodyPr/>
        <a:lstStyle/>
        <a:p>
          <a:r>
            <a:rPr lang="en-GB" dirty="0" smtClean="0"/>
            <a:t>FILES</a:t>
          </a:r>
          <a:endParaRPr lang="en-GB" dirty="0"/>
        </a:p>
      </dgm:t>
    </dgm:pt>
    <dgm:pt modelId="{862E89F5-A54C-49AA-8E1F-14A7D01D01F1}" type="parTrans" cxnId="{C222E881-0A7D-4FF2-98D6-5EDA426F3DCA}">
      <dgm:prSet/>
      <dgm:spPr/>
      <dgm:t>
        <a:bodyPr/>
        <a:lstStyle/>
        <a:p>
          <a:endParaRPr lang="en-GB"/>
        </a:p>
      </dgm:t>
    </dgm:pt>
    <dgm:pt modelId="{61366DE5-DE1C-447C-954A-9C29BB10510B}" type="sibTrans" cxnId="{C222E881-0A7D-4FF2-98D6-5EDA426F3DCA}">
      <dgm:prSet/>
      <dgm:spPr/>
      <dgm:t>
        <a:bodyPr/>
        <a:lstStyle/>
        <a:p>
          <a:endParaRPr lang="en-GB"/>
        </a:p>
      </dgm:t>
    </dgm:pt>
    <dgm:pt modelId="{BC2C5A2D-9CDD-4E80-AEF4-5CA4D514FFB0}">
      <dgm:prSet/>
      <dgm:spPr/>
      <dgm:t>
        <a:bodyPr/>
        <a:lstStyle/>
        <a:p>
          <a:r>
            <a:rPr lang="en-GB" dirty="0" smtClean="0"/>
            <a:t>WS-DAIRDF(S)</a:t>
          </a:r>
          <a:endParaRPr lang="en-GB" dirty="0"/>
        </a:p>
      </dgm:t>
    </dgm:pt>
    <dgm:pt modelId="{A6307DD3-C351-402E-9CD1-506D3ADE3876}" type="parTrans" cxnId="{8EE5076A-BD1D-4F2B-ABC0-9F52C57DDFCB}">
      <dgm:prSet/>
      <dgm:spPr/>
      <dgm:t>
        <a:bodyPr/>
        <a:lstStyle/>
        <a:p>
          <a:endParaRPr lang="en-GB"/>
        </a:p>
      </dgm:t>
    </dgm:pt>
    <dgm:pt modelId="{CCAD1636-A0E4-4337-9C0E-55D6F106B75D}" type="sibTrans" cxnId="{8EE5076A-BD1D-4F2B-ABC0-9F52C57DDFCB}">
      <dgm:prSet/>
      <dgm:spPr/>
      <dgm:t>
        <a:bodyPr/>
        <a:lstStyle/>
        <a:p>
          <a:endParaRPr lang="en-GB"/>
        </a:p>
      </dgm:t>
    </dgm:pt>
    <dgm:pt modelId="{3FDE0507-5767-484C-9ACE-987DC4D0F964}">
      <dgm:prSet/>
      <dgm:spPr/>
      <dgm:t>
        <a:bodyPr/>
        <a:lstStyle/>
        <a:p>
          <a:r>
            <a:rPr lang="en-GB" dirty="0" smtClean="0"/>
            <a:t>WS-DAIRDF(RDF)</a:t>
          </a:r>
          <a:endParaRPr lang="en-GB" dirty="0"/>
        </a:p>
      </dgm:t>
    </dgm:pt>
    <dgm:pt modelId="{1338F7E4-7316-4DED-89B5-0E37D8F171C9}" type="parTrans" cxnId="{CDFF0DA3-9C52-4FCA-8D0F-F14260266D6F}">
      <dgm:prSet/>
      <dgm:spPr/>
      <dgm:t>
        <a:bodyPr/>
        <a:lstStyle/>
        <a:p>
          <a:endParaRPr lang="en-GB"/>
        </a:p>
      </dgm:t>
    </dgm:pt>
    <dgm:pt modelId="{0F2A4343-51C3-4C04-A359-A12F72B8B81F}" type="sibTrans" cxnId="{CDFF0DA3-9C52-4FCA-8D0F-F14260266D6F}">
      <dgm:prSet/>
      <dgm:spPr/>
      <dgm:t>
        <a:bodyPr/>
        <a:lstStyle/>
        <a:p>
          <a:endParaRPr lang="en-GB"/>
        </a:p>
      </dgm:t>
    </dgm:pt>
    <dgm:pt modelId="{2DB3EE54-8640-4249-BE6C-24C33CBCF9EA}" type="pres">
      <dgm:prSet presAssocID="{C04C0169-44FB-4A9E-8890-8171C8E5D113}" presName="hierChild1" presStyleCnt="0">
        <dgm:presLayoutVars>
          <dgm:chPref val="1"/>
          <dgm:dir/>
          <dgm:animOne val="branch"/>
          <dgm:animLvl val="lvl"/>
          <dgm:resizeHandles/>
        </dgm:presLayoutVars>
      </dgm:prSet>
      <dgm:spPr/>
      <dgm:t>
        <a:bodyPr/>
        <a:lstStyle/>
        <a:p>
          <a:endParaRPr lang="en-GB"/>
        </a:p>
      </dgm:t>
    </dgm:pt>
    <dgm:pt modelId="{773EBE35-2AAB-443C-9DFD-7379B899B9A9}" type="pres">
      <dgm:prSet presAssocID="{FF9CF10A-B5DC-4D04-9120-FE8CC7B3B563}" presName="hierRoot1" presStyleCnt="0"/>
      <dgm:spPr/>
    </dgm:pt>
    <dgm:pt modelId="{709D987B-95D3-4116-B0E0-F9B18EBF83A1}" type="pres">
      <dgm:prSet presAssocID="{FF9CF10A-B5DC-4D04-9120-FE8CC7B3B563}" presName="composite" presStyleCnt="0"/>
      <dgm:spPr/>
    </dgm:pt>
    <dgm:pt modelId="{CDCD7A0C-BE45-4169-A21F-602FDD57F6DA}" type="pres">
      <dgm:prSet presAssocID="{FF9CF10A-B5DC-4D04-9120-FE8CC7B3B563}" presName="background" presStyleLbl="node0" presStyleIdx="0" presStyleCnt="1"/>
      <dgm:spPr>
        <a:solidFill>
          <a:schemeClr val="accent2"/>
        </a:solidFill>
      </dgm:spPr>
    </dgm:pt>
    <dgm:pt modelId="{F063C2F9-8486-4BB3-BE81-7CC6601A40BF}" type="pres">
      <dgm:prSet presAssocID="{FF9CF10A-B5DC-4D04-9120-FE8CC7B3B563}" presName="text" presStyleLbl="fgAcc0" presStyleIdx="0" presStyleCnt="1" custScaleX="148126" custLinFactNeighborX="4723" custLinFactNeighborY="-74557">
        <dgm:presLayoutVars>
          <dgm:chPref val="3"/>
        </dgm:presLayoutVars>
      </dgm:prSet>
      <dgm:spPr/>
      <dgm:t>
        <a:bodyPr/>
        <a:lstStyle/>
        <a:p>
          <a:endParaRPr lang="en-GB"/>
        </a:p>
      </dgm:t>
    </dgm:pt>
    <dgm:pt modelId="{8343A140-E753-426C-8728-52433672C7A2}" type="pres">
      <dgm:prSet presAssocID="{FF9CF10A-B5DC-4D04-9120-FE8CC7B3B563}" presName="hierChild2" presStyleCnt="0"/>
      <dgm:spPr/>
    </dgm:pt>
    <dgm:pt modelId="{8E33E5C1-83C4-4C63-A13B-3129E25DBFA2}" type="pres">
      <dgm:prSet presAssocID="{CCE4BC4F-B453-45F2-B0AD-EB39AD8C1BB6}" presName="Name10" presStyleLbl="parChTrans1D2" presStyleIdx="0" presStyleCnt="5"/>
      <dgm:spPr/>
      <dgm:t>
        <a:bodyPr/>
        <a:lstStyle/>
        <a:p>
          <a:endParaRPr lang="en-GB"/>
        </a:p>
      </dgm:t>
    </dgm:pt>
    <dgm:pt modelId="{9EBEC1CD-CC9A-4687-9746-8B33264C51C1}" type="pres">
      <dgm:prSet presAssocID="{FD6D7D58-FA56-4F9C-8B4B-079B9D2B5859}" presName="hierRoot2" presStyleCnt="0"/>
      <dgm:spPr/>
    </dgm:pt>
    <dgm:pt modelId="{DDDEB45A-97A8-44FF-B07A-09F6384EE516}" type="pres">
      <dgm:prSet presAssocID="{FD6D7D58-FA56-4F9C-8B4B-079B9D2B5859}" presName="composite2" presStyleCnt="0"/>
      <dgm:spPr/>
    </dgm:pt>
    <dgm:pt modelId="{C7550697-BFA9-4761-A336-2F831A738078}" type="pres">
      <dgm:prSet presAssocID="{FD6D7D58-FA56-4F9C-8B4B-079B9D2B5859}" presName="background2" presStyleLbl="node2" presStyleIdx="0" presStyleCnt="5"/>
      <dgm:spPr>
        <a:solidFill>
          <a:schemeClr val="accent2"/>
        </a:solidFill>
      </dgm:spPr>
    </dgm:pt>
    <dgm:pt modelId="{BE204D74-7A49-43A5-A2A3-81C42CD3ECC8}" type="pres">
      <dgm:prSet presAssocID="{FD6D7D58-FA56-4F9C-8B4B-079B9D2B5859}" presName="text2" presStyleLbl="fgAcc2" presStyleIdx="0" presStyleCnt="5" custScaleX="131291">
        <dgm:presLayoutVars>
          <dgm:chPref val="3"/>
        </dgm:presLayoutVars>
      </dgm:prSet>
      <dgm:spPr/>
      <dgm:t>
        <a:bodyPr/>
        <a:lstStyle/>
        <a:p>
          <a:endParaRPr lang="en-GB"/>
        </a:p>
      </dgm:t>
    </dgm:pt>
    <dgm:pt modelId="{582E3760-5763-49F4-AD66-4CD4ABD6EDDE}" type="pres">
      <dgm:prSet presAssocID="{FD6D7D58-FA56-4F9C-8B4B-079B9D2B5859}" presName="hierChild3" presStyleCnt="0"/>
      <dgm:spPr/>
    </dgm:pt>
    <dgm:pt modelId="{D1242ECB-6E83-4578-B825-8BE278D83DEE}" type="pres">
      <dgm:prSet presAssocID="{4B572661-C747-4A9F-8FD8-D037FD0E55DD}" presName="Name10" presStyleLbl="parChTrans1D2" presStyleIdx="1" presStyleCnt="5"/>
      <dgm:spPr/>
      <dgm:t>
        <a:bodyPr/>
        <a:lstStyle/>
        <a:p>
          <a:endParaRPr lang="en-GB"/>
        </a:p>
      </dgm:t>
    </dgm:pt>
    <dgm:pt modelId="{A2637E09-A69D-4FDC-996F-AE66DC99C47B}" type="pres">
      <dgm:prSet presAssocID="{403B884E-8194-4375-95A1-A0AB79636BF3}" presName="hierRoot2" presStyleCnt="0"/>
      <dgm:spPr/>
    </dgm:pt>
    <dgm:pt modelId="{96F916D0-C1C9-474B-ABE2-E291EE3F44DC}" type="pres">
      <dgm:prSet presAssocID="{403B884E-8194-4375-95A1-A0AB79636BF3}" presName="composite2" presStyleCnt="0"/>
      <dgm:spPr/>
    </dgm:pt>
    <dgm:pt modelId="{A9D8C399-B6D6-4DE4-B954-F80CD194423D}" type="pres">
      <dgm:prSet presAssocID="{403B884E-8194-4375-95A1-A0AB79636BF3}" presName="background2" presStyleLbl="node2" presStyleIdx="1" presStyleCnt="5"/>
      <dgm:spPr>
        <a:solidFill>
          <a:schemeClr val="accent2"/>
        </a:solidFill>
      </dgm:spPr>
    </dgm:pt>
    <dgm:pt modelId="{9F770672-AA57-4716-89A4-C34144995E05}" type="pres">
      <dgm:prSet presAssocID="{403B884E-8194-4375-95A1-A0AB79636BF3}" presName="text2" presStyleLbl="fgAcc2" presStyleIdx="1" presStyleCnt="5" custScaleX="134924">
        <dgm:presLayoutVars>
          <dgm:chPref val="3"/>
        </dgm:presLayoutVars>
      </dgm:prSet>
      <dgm:spPr/>
      <dgm:t>
        <a:bodyPr/>
        <a:lstStyle/>
        <a:p>
          <a:endParaRPr lang="en-GB"/>
        </a:p>
      </dgm:t>
    </dgm:pt>
    <dgm:pt modelId="{3AF9E2F3-86CC-4CC2-A9BA-379644ED016C}" type="pres">
      <dgm:prSet presAssocID="{403B884E-8194-4375-95A1-A0AB79636BF3}" presName="hierChild3" presStyleCnt="0"/>
      <dgm:spPr/>
    </dgm:pt>
    <dgm:pt modelId="{FFC67701-BEB7-456C-82A3-3952EC762F80}" type="pres">
      <dgm:prSet presAssocID="{E79E269B-B3AC-4322-AD77-062FFF297CE6}" presName="Name10" presStyleLbl="parChTrans1D2" presStyleIdx="2" presStyleCnt="5"/>
      <dgm:spPr/>
      <dgm:t>
        <a:bodyPr/>
        <a:lstStyle/>
        <a:p>
          <a:endParaRPr lang="en-GB"/>
        </a:p>
      </dgm:t>
    </dgm:pt>
    <dgm:pt modelId="{9CB6FAD4-DDD4-4F46-B3C5-ABFDAAFC6D12}" type="pres">
      <dgm:prSet presAssocID="{D33AD2B9-D6AE-439C-A910-DDBFB046423F}" presName="hierRoot2" presStyleCnt="0"/>
      <dgm:spPr/>
    </dgm:pt>
    <dgm:pt modelId="{9597AA9E-2063-4B42-AAA8-7C8B1FC21C0F}" type="pres">
      <dgm:prSet presAssocID="{D33AD2B9-D6AE-439C-A910-DDBFB046423F}" presName="composite2" presStyleCnt="0"/>
      <dgm:spPr/>
    </dgm:pt>
    <dgm:pt modelId="{2565EA07-85E9-4A1F-9E5A-A19829000037}" type="pres">
      <dgm:prSet presAssocID="{D33AD2B9-D6AE-439C-A910-DDBFB046423F}" presName="background2" presStyleLbl="node2" presStyleIdx="2" presStyleCnt="5"/>
      <dgm:spPr/>
    </dgm:pt>
    <dgm:pt modelId="{BFB16592-1DCE-4E21-9C88-9F858EEC1174}" type="pres">
      <dgm:prSet presAssocID="{D33AD2B9-D6AE-439C-A910-DDBFB046423F}" presName="text2" presStyleLbl="fgAcc2" presStyleIdx="2" presStyleCnt="5" custScaleX="179302">
        <dgm:presLayoutVars>
          <dgm:chPref val="3"/>
        </dgm:presLayoutVars>
      </dgm:prSet>
      <dgm:spPr/>
      <dgm:t>
        <a:bodyPr/>
        <a:lstStyle/>
        <a:p>
          <a:endParaRPr lang="en-GB"/>
        </a:p>
      </dgm:t>
    </dgm:pt>
    <dgm:pt modelId="{D41FD6E5-8248-4B64-93EA-4DA21EBCBC70}" type="pres">
      <dgm:prSet presAssocID="{D33AD2B9-D6AE-439C-A910-DDBFB046423F}" presName="hierChild3" presStyleCnt="0"/>
      <dgm:spPr/>
    </dgm:pt>
    <dgm:pt modelId="{D668398F-DED7-44EF-97F7-60B426F38C32}" type="pres">
      <dgm:prSet presAssocID="{A6307DD3-C351-402E-9CD1-506D3ADE3876}" presName="Name17" presStyleLbl="parChTrans1D3" presStyleIdx="0" presStyleCnt="2"/>
      <dgm:spPr/>
      <dgm:t>
        <a:bodyPr/>
        <a:lstStyle/>
        <a:p>
          <a:endParaRPr lang="en-GB"/>
        </a:p>
      </dgm:t>
    </dgm:pt>
    <dgm:pt modelId="{EF3567B8-514B-4B40-9FDA-EC5A91B6D300}" type="pres">
      <dgm:prSet presAssocID="{BC2C5A2D-9CDD-4E80-AEF4-5CA4D514FFB0}" presName="hierRoot3" presStyleCnt="0"/>
      <dgm:spPr/>
    </dgm:pt>
    <dgm:pt modelId="{9241B993-6C29-4553-B115-C07BA3BAA0F8}" type="pres">
      <dgm:prSet presAssocID="{BC2C5A2D-9CDD-4E80-AEF4-5CA4D514FFB0}" presName="composite3" presStyleCnt="0"/>
      <dgm:spPr/>
    </dgm:pt>
    <dgm:pt modelId="{C165BD1F-8470-4C7C-9114-C8E3924482E9}" type="pres">
      <dgm:prSet presAssocID="{BC2C5A2D-9CDD-4E80-AEF4-5CA4D514FFB0}" presName="background3" presStyleLbl="node3" presStyleIdx="0" presStyleCnt="2"/>
      <dgm:spPr/>
    </dgm:pt>
    <dgm:pt modelId="{9F74C486-5047-4E5A-949B-B400F45AA629}" type="pres">
      <dgm:prSet presAssocID="{BC2C5A2D-9CDD-4E80-AEF4-5CA4D514FFB0}" presName="text3" presStyleLbl="fgAcc3" presStyleIdx="0" presStyleCnt="2" custScaleX="216470" custLinFactY="3341" custLinFactNeighborX="-8854" custLinFactNeighborY="100000">
        <dgm:presLayoutVars>
          <dgm:chPref val="3"/>
        </dgm:presLayoutVars>
      </dgm:prSet>
      <dgm:spPr/>
      <dgm:t>
        <a:bodyPr/>
        <a:lstStyle/>
        <a:p>
          <a:endParaRPr lang="en-GB"/>
        </a:p>
      </dgm:t>
    </dgm:pt>
    <dgm:pt modelId="{F0DF9BEB-8CDC-4E27-8D09-93A4CA60A269}" type="pres">
      <dgm:prSet presAssocID="{BC2C5A2D-9CDD-4E80-AEF4-5CA4D514FFB0}" presName="hierChild4" presStyleCnt="0"/>
      <dgm:spPr/>
    </dgm:pt>
    <dgm:pt modelId="{1EAA39D6-3E0E-4265-8B5C-3626C57EF40C}" type="pres">
      <dgm:prSet presAssocID="{1338F7E4-7316-4DED-89B5-0E37D8F171C9}" presName="Name17" presStyleLbl="parChTrans1D3" presStyleIdx="1" presStyleCnt="2"/>
      <dgm:spPr/>
      <dgm:t>
        <a:bodyPr/>
        <a:lstStyle/>
        <a:p>
          <a:endParaRPr lang="en-GB"/>
        </a:p>
      </dgm:t>
    </dgm:pt>
    <dgm:pt modelId="{7C013F2D-BFC6-4254-89AE-F47954061140}" type="pres">
      <dgm:prSet presAssocID="{3FDE0507-5767-484C-9ACE-987DC4D0F964}" presName="hierRoot3" presStyleCnt="0"/>
      <dgm:spPr/>
    </dgm:pt>
    <dgm:pt modelId="{03BB8BE1-DEB2-4534-8C27-6F6B369183FD}" type="pres">
      <dgm:prSet presAssocID="{3FDE0507-5767-484C-9ACE-987DC4D0F964}" presName="composite3" presStyleCnt="0"/>
      <dgm:spPr/>
    </dgm:pt>
    <dgm:pt modelId="{9B3CB1AD-EF60-4326-9430-F8AE938D9DA0}" type="pres">
      <dgm:prSet presAssocID="{3FDE0507-5767-484C-9ACE-987DC4D0F964}" presName="background3" presStyleLbl="node3" presStyleIdx="1" presStyleCnt="2"/>
      <dgm:spPr/>
    </dgm:pt>
    <dgm:pt modelId="{A2995A0B-DBA1-40FA-A5BD-E321F4063BF6}" type="pres">
      <dgm:prSet presAssocID="{3FDE0507-5767-484C-9ACE-987DC4D0F964}" presName="text3" presStyleLbl="fgAcc3" presStyleIdx="1" presStyleCnt="2" custScaleX="282344" custLinFactY="3341" custLinFactNeighborX="-8854" custLinFactNeighborY="100000">
        <dgm:presLayoutVars>
          <dgm:chPref val="3"/>
        </dgm:presLayoutVars>
      </dgm:prSet>
      <dgm:spPr/>
      <dgm:t>
        <a:bodyPr/>
        <a:lstStyle/>
        <a:p>
          <a:endParaRPr lang="en-GB"/>
        </a:p>
      </dgm:t>
    </dgm:pt>
    <dgm:pt modelId="{289F8864-9976-49F0-973E-A6C8BF7F23CB}" type="pres">
      <dgm:prSet presAssocID="{3FDE0507-5767-484C-9ACE-987DC4D0F964}" presName="hierChild4" presStyleCnt="0"/>
      <dgm:spPr/>
    </dgm:pt>
    <dgm:pt modelId="{808C397C-D86F-4D55-ABC5-C03EFAE7CAF7}" type="pres">
      <dgm:prSet presAssocID="{70BD19F8-A902-4A6B-9D6A-A5B2658649FA}" presName="Name10" presStyleLbl="parChTrans1D2" presStyleIdx="3" presStyleCnt="5"/>
      <dgm:spPr/>
      <dgm:t>
        <a:bodyPr/>
        <a:lstStyle/>
        <a:p>
          <a:endParaRPr lang="en-GB"/>
        </a:p>
      </dgm:t>
    </dgm:pt>
    <dgm:pt modelId="{4A3C85B5-E4E0-4AA6-8A9D-469AFD07D147}" type="pres">
      <dgm:prSet presAssocID="{AA7908BB-8178-48AB-A803-CE83C3504D65}" presName="hierRoot2" presStyleCnt="0"/>
      <dgm:spPr/>
    </dgm:pt>
    <dgm:pt modelId="{0256E7D3-24F9-49AF-B945-F2714251EF2E}" type="pres">
      <dgm:prSet presAssocID="{AA7908BB-8178-48AB-A803-CE83C3504D65}" presName="composite2" presStyleCnt="0"/>
      <dgm:spPr/>
    </dgm:pt>
    <dgm:pt modelId="{0282AC20-783B-403A-9750-DC651A0D8F2C}" type="pres">
      <dgm:prSet presAssocID="{AA7908BB-8178-48AB-A803-CE83C3504D65}" presName="background2" presStyleLbl="node2" presStyleIdx="3" presStyleCnt="5"/>
      <dgm:spPr>
        <a:solidFill>
          <a:srgbClr val="FF0000"/>
        </a:solidFill>
      </dgm:spPr>
    </dgm:pt>
    <dgm:pt modelId="{04DCA7CF-AD2E-49AD-9EC0-58E2750E7CEB}" type="pres">
      <dgm:prSet presAssocID="{AA7908BB-8178-48AB-A803-CE83C3504D65}" presName="text2" presStyleLbl="fgAcc2" presStyleIdx="3" presStyleCnt="5" custScaleX="132603">
        <dgm:presLayoutVars>
          <dgm:chPref val="3"/>
        </dgm:presLayoutVars>
      </dgm:prSet>
      <dgm:spPr/>
      <dgm:t>
        <a:bodyPr/>
        <a:lstStyle/>
        <a:p>
          <a:endParaRPr lang="en-GB"/>
        </a:p>
      </dgm:t>
    </dgm:pt>
    <dgm:pt modelId="{BDF58DF0-EFCF-4A37-8986-E34E4575D44D}" type="pres">
      <dgm:prSet presAssocID="{AA7908BB-8178-48AB-A803-CE83C3504D65}" presName="hierChild3" presStyleCnt="0"/>
      <dgm:spPr/>
    </dgm:pt>
    <dgm:pt modelId="{41623C14-B70A-4067-BC83-42943F6A6695}" type="pres">
      <dgm:prSet presAssocID="{862E89F5-A54C-49AA-8E1F-14A7D01D01F1}" presName="Name10" presStyleLbl="parChTrans1D2" presStyleIdx="4" presStyleCnt="5"/>
      <dgm:spPr/>
      <dgm:t>
        <a:bodyPr/>
        <a:lstStyle/>
        <a:p>
          <a:endParaRPr lang="en-GB"/>
        </a:p>
      </dgm:t>
    </dgm:pt>
    <dgm:pt modelId="{167E6A31-3028-4D1B-B3CB-ADEF311E6EB0}" type="pres">
      <dgm:prSet presAssocID="{0F23497A-FAFB-4CB6-BFA8-E2A10D9B136D}" presName="hierRoot2" presStyleCnt="0"/>
      <dgm:spPr/>
    </dgm:pt>
    <dgm:pt modelId="{026BDCD3-B41C-4B1D-B295-335BF88DD886}" type="pres">
      <dgm:prSet presAssocID="{0F23497A-FAFB-4CB6-BFA8-E2A10D9B136D}" presName="composite2" presStyleCnt="0"/>
      <dgm:spPr/>
    </dgm:pt>
    <dgm:pt modelId="{28D890FD-0A0F-4D72-9644-5EC34E1E77A1}" type="pres">
      <dgm:prSet presAssocID="{0F23497A-FAFB-4CB6-BFA8-E2A10D9B136D}" presName="background2" presStyleLbl="node2" presStyleIdx="4" presStyleCnt="5"/>
      <dgm:spPr>
        <a:solidFill>
          <a:srgbClr val="FF0000"/>
        </a:solidFill>
      </dgm:spPr>
    </dgm:pt>
    <dgm:pt modelId="{0DCAE328-0B18-4E35-A829-CBF2C8967CC3}" type="pres">
      <dgm:prSet presAssocID="{0F23497A-FAFB-4CB6-BFA8-E2A10D9B136D}" presName="text2" presStyleLbl="fgAcc2" presStyleIdx="4" presStyleCnt="5">
        <dgm:presLayoutVars>
          <dgm:chPref val="3"/>
        </dgm:presLayoutVars>
      </dgm:prSet>
      <dgm:spPr/>
      <dgm:t>
        <a:bodyPr/>
        <a:lstStyle/>
        <a:p>
          <a:endParaRPr lang="en-GB"/>
        </a:p>
      </dgm:t>
    </dgm:pt>
    <dgm:pt modelId="{C53BD0B6-6DD9-40EE-8625-4F976E248561}" type="pres">
      <dgm:prSet presAssocID="{0F23497A-FAFB-4CB6-BFA8-E2A10D9B136D}" presName="hierChild3" presStyleCnt="0"/>
      <dgm:spPr/>
    </dgm:pt>
  </dgm:ptLst>
  <dgm:cxnLst>
    <dgm:cxn modelId="{0A3C10F3-DAEF-440B-BE6B-DC35B53C0E5E}" type="presOf" srcId="{FF9CF10A-B5DC-4D04-9120-FE8CC7B3B563}" destId="{F063C2F9-8486-4BB3-BE81-7CC6601A40BF}" srcOrd="0" destOrd="0" presId="urn:microsoft.com/office/officeart/2005/8/layout/hierarchy1"/>
    <dgm:cxn modelId="{D031FB22-FFED-45DC-B876-ECB1CF266691}" type="presOf" srcId="{CCE4BC4F-B453-45F2-B0AD-EB39AD8C1BB6}" destId="{8E33E5C1-83C4-4C63-A13B-3129E25DBFA2}" srcOrd="0" destOrd="0" presId="urn:microsoft.com/office/officeart/2005/8/layout/hierarchy1"/>
    <dgm:cxn modelId="{59DEDAEB-6067-4745-97D8-FC0E52309A8A}" type="presOf" srcId="{4B572661-C747-4A9F-8FD8-D037FD0E55DD}" destId="{D1242ECB-6E83-4578-B825-8BE278D83DEE}" srcOrd="0" destOrd="0" presId="urn:microsoft.com/office/officeart/2005/8/layout/hierarchy1"/>
    <dgm:cxn modelId="{902C9D44-A3E4-4BA8-97DD-310230570EDE}" srcId="{FF9CF10A-B5DC-4D04-9120-FE8CC7B3B563}" destId="{FD6D7D58-FA56-4F9C-8B4B-079B9D2B5859}" srcOrd="0" destOrd="0" parTransId="{CCE4BC4F-B453-45F2-B0AD-EB39AD8C1BB6}" sibTransId="{33195643-65A7-4526-8C32-8919CD36F413}"/>
    <dgm:cxn modelId="{57C224A8-ED03-4E02-BA91-11A385C1C818}" type="presOf" srcId="{C04C0169-44FB-4A9E-8890-8171C8E5D113}" destId="{2DB3EE54-8640-4249-BE6C-24C33CBCF9EA}" srcOrd="0" destOrd="0" presId="urn:microsoft.com/office/officeart/2005/8/layout/hierarchy1"/>
    <dgm:cxn modelId="{566E8778-010A-4443-8AB5-7BAAD16D84FE}" srcId="{FF9CF10A-B5DC-4D04-9120-FE8CC7B3B563}" destId="{AA7908BB-8178-48AB-A803-CE83C3504D65}" srcOrd="3" destOrd="0" parTransId="{70BD19F8-A902-4A6B-9D6A-A5B2658649FA}" sibTransId="{4A2664B0-86E5-4CC9-BEE5-00E82F8511E5}"/>
    <dgm:cxn modelId="{00B0A575-49A5-4FDA-B764-7E1F41747393}" type="presOf" srcId="{FD6D7D58-FA56-4F9C-8B4B-079B9D2B5859}" destId="{BE204D74-7A49-43A5-A2A3-81C42CD3ECC8}" srcOrd="0" destOrd="0" presId="urn:microsoft.com/office/officeart/2005/8/layout/hierarchy1"/>
    <dgm:cxn modelId="{4F3F6D74-81B3-4CCA-B153-0EE8E949746C}" srcId="{FF9CF10A-B5DC-4D04-9120-FE8CC7B3B563}" destId="{403B884E-8194-4375-95A1-A0AB79636BF3}" srcOrd="1" destOrd="0" parTransId="{4B572661-C747-4A9F-8FD8-D037FD0E55DD}" sibTransId="{56D87406-E8F0-4D5A-8BC2-EBE03293B7C6}"/>
    <dgm:cxn modelId="{A8EE8CE1-D08F-4723-BBEF-877B52E6005B}" srcId="{C04C0169-44FB-4A9E-8890-8171C8E5D113}" destId="{FF9CF10A-B5DC-4D04-9120-FE8CC7B3B563}" srcOrd="0" destOrd="0" parTransId="{A4B09938-20B3-46C3-A0D6-67DB29028FD4}" sibTransId="{7AFF132E-CFFF-4070-B0C2-48B8C53F7F2A}"/>
    <dgm:cxn modelId="{FC839D72-FEC6-42DA-A716-59A804C73162}" type="presOf" srcId="{70BD19F8-A902-4A6B-9D6A-A5B2658649FA}" destId="{808C397C-D86F-4D55-ABC5-C03EFAE7CAF7}" srcOrd="0" destOrd="0" presId="urn:microsoft.com/office/officeart/2005/8/layout/hierarchy1"/>
    <dgm:cxn modelId="{A9371E58-1F2C-41CA-8DE3-213D84B0C24D}" type="presOf" srcId="{0F23497A-FAFB-4CB6-BFA8-E2A10D9B136D}" destId="{0DCAE328-0B18-4E35-A829-CBF2C8967CC3}" srcOrd="0" destOrd="0" presId="urn:microsoft.com/office/officeart/2005/8/layout/hierarchy1"/>
    <dgm:cxn modelId="{6E77E763-C21D-498C-8CDB-BE4DCACA5D3E}" type="presOf" srcId="{BC2C5A2D-9CDD-4E80-AEF4-5CA4D514FFB0}" destId="{9F74C486-5047-4E5A-949B-B400F45AA629}" srcOrd="0" destOrd="0" presId="urn:microsoft.com/office/officeart/2005/8/layout/hierarchy1"/>
    <dgm:cxn modelId="{2E16FA70-7021-48FA-80E2-4CD2418A4FFC}" type="presOf" srcId="{862E89F5-A54C-49AA-8E1F-14A7D01D01F1}" destId="{41623C14-B70A-4067-BC83-42943F6A6695}" srcOrd="0" destOrd="0" presId="urn:microsoft.com/office/officeart/2005/8/layout/hierarchy1"/>
    <dgm:cxn modelId="{90310C7C-7379-4CC7-89EA-81665B64942D}" type="presOf" srcId="{A6307DD3-C351-402E-9CD1-506D3ADE3876}" destId="{D668398F-DED7-44EF-97F7-60B426F38C32}" srcOrd="0" destOrd="0" presId="urn:microsoft.com/office/officeart/2005/8/layout/hierarchy1"/>
    <dgm:cxn modelId="{866EB340-CD56-4140-AE92-6ACC31E11118}" type="presOf" srcId="{3FDE0507-5767-484C-9ACE-987DC4D0F964}" destId="{A2995A0B-DBA1-40FA-A5BD-E321F4063BF6}" srcOrd="0" destOrd="0" presId="urn:microsoft.com/office/officeart/2005/8/layout/hierarchy1"/>
    <dgm:cxn modelId="{36C33F53-7D51-4AC4-BFC3-DFEB684D6DDE}" srcId="{FF9CF10A-B5DC-4D04-9120-FE8CC7B3B563}" destId="{D33AD2B9-D6AE-439C-A910-DDBFB046423F}" srcOrd="2" destOrd="0" parTransId="{E79E269B-B3AC-4322-AD77-062FFF297CE6}" sibTransId="{1F31375C-4ABF-4741-A089-2B5BCCF97AE9}"/>
    <dgm:cxn modelId="{08C91317-F701-408B-93EF-79D5B49407DC}" type="presOf" srcId="{D33AD2B9-D6AE-439C-A910-DDBFB046423F}" destId="{BFB16592-1DCE-4E21-9C88-9F858EEC1174}" srcOrd="0" destOrd="0" presId="urn:microsoft.com/office/officeart/2005/8/layout/hierarchy1"/>
    <dgm:cxn modelId="{F16CFCE4-7F0A-42BB-B290-2986CC580006}" type="presOf" srcId="{AA7908BB-8178-48AB-A803-CE83C3504D65}" destId="{04DCA7CF-AD2E-49AD-9EC0-58E2750E7CEB}" srcOrd="0" destOrd="0" presId="urn:microsoft.com/office/officeart/2005/8/layout/hierarchy1"/>
    <dgm:cxn modelId="{BF7C7614-AF9E-4504-9737-520FEB9CCC3B}" type="presOf" srcId="{1338F7E4-7316-4DED-89B5-0E37D8F171C9}" destId="{1EAA39D6-3E0E-4265-8B5C-3626C57EF40C}" srcOrd="0" destOrd="0" presId="urn:microsoft.com/office/officeart/2005/8/layout/hierarchy1"/>
    <dgm:cxn modelId="{CDFF0DA3-9C52-4FCA-8D0F-F14260266D6F}" srcId="{D33AD2B9-D6AE-439C-A910-DDBFB046423F}" destId="{3FDE0507-5767-484C-9ACE-987DC4D0F964}" srcOrd="1" destOrd="0" parTransId="{1338F7E4-7316-4DED-89B5-0E37D8F171C9}" sibTransId="{0F2A4343-51C3-4C04-A359-A12F72B8B81F}"/>
    <dgm:cxn modelId="{115DC11F-E027-4C49-9C5D-6D18D21740CB}" type="presOf" srcId="{403B884E-8194-4375-95A1-A0AB79636BF3}" destId="{9F770672-AA57-4716-89A4-C34144995E05}" srcOrd="0" destOrd="0" presId="urn:microsoft.com/office/officeart/2005/8/layout/hierarchy1"/>
    <dgm:cxn modelId="{8EE5076A-BD1D-4F2B-ABC0-9F52C57DDFCB}" srcId="{D33AD2B9-D6AE-439C-A910-DDBFB046423F}" destId="{BC2C5A2D-9CDD-4E80-AEF4-5CA4D514FFB0}" srcOrd="0" destOrd="0" parTransId="{A6307DD3-C351-402E-9CD1-506D3ADE3876}" sibTransId="{CCAD1636-A0E4-4337-9C0E-55D6F106B75D}"/>
    <dgm:cxn modelId="{C222E881-0A7D-4FF2-98D6-5EDA426F3DCA}" srcId="{FF9CF10A-B5DC-4D04-9120-FE8CC7B3B563}" destId="{0F23497A-FAFB-4CB6-BFA8-E2A10D9B136D}" srcOrd="4" destOrd="0" parTransId="{862E89F5-A54C-49AA-8E1F-14A7D01D01F1}" sibTransId="{61366DE5-DE1C-447C-954A-9C29BB10510B}"/>
    <dgm:cxn modelId="{C606A4C1-9C08-475D-847E-64C0F0BC0994}" type="presOf" srcId="{E79E269B-B3AC-4322-AD77-062FFF297CE6}" destId="{FFC67701-BEB7-456C-82A3-3952EC762F80}" srcOrd="0" destOrd="0" presId="urn:microsoft.com/office/officeart/2005/8/layout/hierarchy1"/>
    <dgm:cxn modelId="{3A974FC9-32F5-4FFB-9994-9F31723ACBFC}" type="presParOf" srcId="{2DB3EE54-8640-4249-BE6C-24C33CBCF9EA}" destId="{773EBE35-2AAB-443C-9DFD-7379B899B9A9}" srcOrd="0" destOrd="0" presId="urn:microsoft.com/office/officeart/2005/8/layout/hierarchy1"/>
    <dgm:cxn modelId="{6F0237A6-1EB7-4048-A7A2-AA869B376CF4}" type="presParOf" srcId="{773EBE35-2AAB-443C-9DFD-7379B899B9A9}" destId="{709D987B-95D3-4116-B0E0-F9B18EBF83A1}" srcOrd="0" destOrd="0" presId="urn:microsoft.com/office/officeart/2005/8/layout/hierarchy1"/>
    <dgm:cxn modelId="{CDC65862-3CE6-44C3-BFA6-68ABEE54A8BC}" type="presParOf" srcId="{709D987B-95D3-4116-B0E0-F9B18EBF83A1}" destId="{CDCD7A0C-BE45-4169-A21F-602FDD57F6DA}" srcOrd="0" destOrd="0" presId="urn:microsoft.com/office/officeart/2005/8/layout/hierarchy1"/>
    <dgm:cxn modelId="{8B9D8FF7-6C64-478A-BE41-69661850D4E2}" type="presParOf" srcId="{709D987B-95D3-4116-B0E0-F9B18EBF83A1}" destId="{F063C2F9-8486-4BB3-BE81-7CC6601A40BF}" srcOrd="1" destOrd="0" presId="urn:microsoft.com/office/officeart/2005/8/layout/hierarchy1"/>
    <dgm:cxn modelId="{F89DFBF1-B8F9-435D-B904-D013C3BFE5AE}" type="presParOf" srcId="{773EBE35-2AAB-443C-9DFD-7379B899B9A9}" destId="{8343A140-E753-426C-8728-52433672C7A2}" srcOrd="1" destOrd="0" presId="urn:microsoft.com/office/officeart/2005/8/layout/hierarchy1"/>
    <dgm:cxn modelId="{0F0DAB68-93E6-4C2B-90C8-45245F2F6883}" type="presParOf" srcId="{8343A140-E753-426C-8728-52433672C7A2}" destId="{8E33E5C1-83C4-4C63-A13B-3129E25DBFA2}" srcOrd="0" destOrd="0" presId="urn:microsoft.com/office/officeart/2005/8/layout/hierarchy1"/>
    <dgm:cxn modelId="{D0A21BC5-7CD3-4926-B389-69EFB0C61FD4}" type="presParOf" srcId="{8343A140-E753-426C-8728-52433672C7A2}" destId="{9EBEC1CD-CC9A-4687-9746-8B33264C51C1}" srcOrd="1" destOrd="0" presId="urn:microsoft.com/office/officeart/2005/8/layout/hierarchy1"/>
    <dgm:cxn modelId="{E0791B25-3A8A-4B2F-9D5C-C648156E93F6}" type="presParOf" srcId="{9EBEC1CD-CC9A-4687-9746-8B33264C51C1}" destId="{DDDEB45A-97A8-44FF-B07A-09F6384EE516}" srcOrd="0" destOrd="0" presId="urn:microsoft.com/office/officeart/2005/8/layout/hierarchy1"/>
    <dgm:cxn modelId="{1FEF2896-BE75-44B3-9899-49766D5759F9}" type="presParOf" srcId="{DDDEB45A-97A8-44FF-B07A-09F6384EE516}" destId="{C7550697-BFA9-4761-A336-2F831A738078}" srcOrd="0" destOrd="0" presId="urn:microsoft.com/office/officeart/2005/8/layout/hierarchy1"/>
    <dgm:cxn modelId="{8B6C0BF1-094D-4CBB-BB85-5D354BC64DD3}" type="presParOf" srcId="{DDDEB45A-97A8-44FF-B07A-09F6384EE516}" destId="{BE204D74-7A49-43A5-A2A3-81C42CD3ECC8}" srcOrd="1" destOrd="0" presId="urn:microsoft.com/office/officeart/2005/8/layout/hierarchy1"/>
    <dgm:cxn modelId="{072AC52C-6F91-491D-A4C4-BC7AD97DCD34}" type="presParOf" srcId="{9EBEC1CD-CC9A-4687-9746-8B33264C51C1}" destId="{582E3760-5763-49F4-AD66-4CD4ABD6EDDE}" srcOrd="1" destOrd="0" presId="urn:microsoft.com/office/officeart/2005/8/layout/hierarchy1"/>
    <dgm:cxn modelId="{D9E4E8F9-2ED8-4E26-9633-4E5E6ACC4805}" type="presParOf" srcId="{8343A140-E753-426C-8728-52433672C7A2}" destId="{D1242ECB-6E83-4578-B825-8BE278D83DEE}" srcOrd="2" destOrd="0" presId="urn:microsoft.com/office/officeart/2005/8/layout/hierarchy1"/>
    <dgm:cxn modelId="{067126C6-9F13-4B0D-BF76-29D13720F095}" type="presParOf" srcId="{8343A140-E753-426C-8728-52433672C7A2}" destId="{A2637E09-A69D-4FDC-996F-AE66DC99C47B}" srcOrd="3" destOrd="0" presId="urn:microsoft.com/office/officeart/2005/8/layout/hierarchy1"/>
    <dgm:cxn modelId="{94E9AFD6-435E-4D18-BE86-35D23C3DC07D}" type="presParOf" srcId="{A2637E09-A69D-4FDC-996F-AE66DC99C47B}" destId="{96F916D0-C1C9-474B-ABE2-E291EE3F44DC}" srcOrd="0" destOrd="0" presId="urn:microsoft.com/office/officeart/2005/8/layout/hierarchy1"/>
    <dgm:cxn modelId="{D3F57D5E-444B-4A6F-9DAF-8F1378E76EB0}" type="presParOf" srcId="{96F916D0-C1C9-474B-ABE2-E291EE3F44DC}" destId="{A9D8C399-B6D6-4DE4-B954-F80CD194423D}" srcOrd="0" destOrd="0" presId="urn:microsoft.com/office/officeart/2005/8/layout/hierarchy1"/>
    <dgm:cxn modelId="{63076CD4-1431-474D-9D72-FD3D66A1CADA}" type="presParOf" srcId="{96F916D0-C1C9-474B-ABE2-E291EE3F44DC}" destId="{9F770672-AA57-4716-89A4-C34144995E05}" srcOrd="1" destOrd="0" presId="urn:microsoft.com/office/officeart/2005/8/layout/hierarchy1"/>
    <dgm:cxn modelId="{369CB437-56A7-4A5E-A0A6-4BD8AE8DDCF9}" type="presParOf" srcId="{A2637E09-A69D-4FDC-996F-AE66DC99C47B}" destId="{3AF9E2F3-86CC-4CC2-A9BA-379644ED016C}" srcOrd="1" destOrd="0" presId="urn:microsoft.com/office/officeart/2005/8/layout/hierarchy1"/>
    <dgm:cxn modelId="{F5ABD2D4-F44D-43FF-86DC-70D99EA347EF}" type="presParOf" srcId="{8343A140-E753-426C-8728-52433672C7A2}" destId="{FFC67701-BEB7-456C-82A3-3952EC762F80}" srcOrd="4" destOrd="0" presId="urn:microsoft.com/office/officeart/2005/8/layout/hierarchy1"/>
    <dgm:cxn modelId="{15773346-E5A4-4EB0-A349-4978D2F24035}" type="presParOf" srcId="{8343A140-E753-426C-8728-52433672C7A2}" destId="{9CB6FAD4-DDD4-4F46-B3C5-ABFDAAFC6D12}" srcOrd="5" destOrd="0" presId="urn:microsoft.com/office/officeart/2005/8/layout/hierarchy1"/>
    <dgm:cxn modelId="{0C50F0BD-BDA1-4938-BF41-E31D1429DB4B}" type="presParOf" srcId="{9CB6FAD4-DDD4-4F46-B3C5-ABFDAAFC6D12}" destId="{9597AA9E-2063-4B42-AAA8-7C8B1FC21C0F}" srcOrd="0" destOrd="0" presId="urn:microsoft.com/office/officeart/2005/8/layout/hierarchy1"/>
    <dgm:cxn modelId="{9AA42A5B-1F22-45EB-8347-8238FF2A5BC3}" type="presParOf" srcId="{9597AA9E-2063-4B42-AAA8-7C8B1FC21C0F}" destId="{2565EA07-85E9-4A1F-9E5A-A19829000037}" srcOrd="0" destOrd="0" presId="urn:microsoft.com/office/officeart/2005/8/layout/hierarchy1"/>
    <dgm:cxn modelId="{3FFEC77E-4157-4014-89F8-4886FD089ECC}" type="presParOf" srcId="{9597AA9E-2063-4B42-AAA8-7C8B1FC21C0F}" destId="{BFB16592-1DCE-4E21-9C88-9F858EEC1174}" srcOrd="1" destOrd="0" presId="urn:microsoft.com/office/officeart/2005/8/layout/hierarchy1"/>
    <dgm:cxn modelId="{FCEE945C-0F31-4A89-8E26-740922663991}" type="presParOf" srcId="{9CB6FAD4-DDD4-4F46-B3C5-ABFDAAFC6D12}" destId="{D41FD6E5-8248-4B64-93EA-4DA21EBCBC70}" srcOrd="1" destOrd="0" presId="urn:microsoft.com/office/officeart/2005/8/layout/hierarchy1"/>
    <dgm:cxn modelId="{D799D5B6-063C-49FE-A343-E6F6DFE0C17F}" type="presParOf" srcId="{D41FD6E5-8248-4B64-93EA-4DA21EBCBC70}" destId="{D668398F-DED7-44EF-97F7-60B426F38C32}" srcOrd="0" destOrd="0" presId="urn:microsoft.com/office/officeart/2005/8/layout/hierarchy1"/>
    <dgm:cxn modelId="{6A28B990-5F37-49C8-A326-67CECC2C0D33}" type="presParOf" srcId="{D41FD6E5-8248-4B64-93EA-4DA21EBCBC70}" destId="{EF3567B8-514B-4B40-9FDA-EC5A91B6D300}" srcOrd="1" destOrd="0" presId="urn:microsoft.com/office/officeart/2005/8/layout/hierarchy1"/>
    <dgm:cxn modelId="{C575984F-625A-4460-8385-6EEB130E508E}" type="presParOf" srcId="{EF3567B8-514B-4B40-9FDA-EC5A91B6D300}" destId="{9241B993-6C29-4553-B115-C07BA3BAA0F8}" srcOrd="0" destOrd="0" presId="urn:microsoft.com/office/officeart/2005/8/layout/hierarchy1"/>
    <dgm:cxn modelId="{49B10C65-3532-4E4E-A9AD-29C241F4942C}" type="presParOf" srcId="{9241B993-6C29-4553-B115-C07BA3BAA0F8}" destId="{C165BD1F-8470-4C7C-9114-C8E3924482E9}" srcOrd="0" destOrd="0" presId="urn:microsoft.com/office/officeart/2005/8/layout/hierarchy1"/>
    <dgm:cxn modelId="{238C224E-FA28-46AD-96E3-ADDD61DF18D9}" type="presParOf" srcId="{9241B993-6C29-4553-B115-C07BA3BAA0F8}" destId="{9F74C486-5047-4E5A-949B-B400F45AA629}" srcOrd="1" destOrd="0" presId="urn:microsoft.com/office/officeart/2005/8/layout/hierarchy1"/>
    <dgm:cxn modelId="{2282EB29-53EA-4556-95B1-0BF3C057C008}" type="presParOf" srcId="{EF3567B8-514B-4B40-9FDA-EC5A91B6D300}" destId="{F0DF9BEB-8CDC-4E27-8D09-93A4CA60A269}" srcOrd="1" destOrd="0" presId="urn:microsoft.com/office/officeart/2005/8/layout/hierarchy1"/>
    <dgm:cxn modelId="{9927726D-6950-4F56-8D3C-50A96EA0D926}" type="presParOf" srcId="{D41FD6E5-8248-4B64-93EA-4DA21EBCBC70}" destId="{1EAA39D6-3E0E-4265-8B5C-3626C57EF40C}" srcOrd="2" destOrd="0" presId="urn:microsoft.com/office/officeart/2005/8/layout/hierarchy1"/>
    <dgm:cxn modelId="{445D0453-7D89-4376-9257-34B3BE9C2DD6}" type="presParOf" srcId="{D41FD6E5-8248-4B64-93EA-4DA21EBCBC70}" destId="{7C013F2D-BFC6-4254-89AE-F47954061140}" srcOrd="3" destOrd="0" presId="urn:microsoft.com/office/officeart/2005/8/layout/hierarchy1"/>
    <dgm:cxn modelId="{E728D421-3687-42E1-AFCC-60379D78F1FA}" type="presParOf" srcId="{7C013F2D-BFC6-4254-89AE-F47954061140}" destId="{03BB8BE1-DEB2-4534-8C27-6F6B369183FD}" srcOrd="0" destOrd="0" presId="urn:microsoft.com/office/officeart/2005/8/layout/hierarchy1"/>
    <dgm:cxn modelId="{4021F10A-D70B-4021-83FF-B55E04921531}" type="presParOf" srcId="{03BB8BE1-DEB2-4534-8C27-6F6B369183FD}" destId="{9B3CB1AD-EF60-4326-9430-F8AE938D9DA0}" srcOrd="0" destOrd="0" presId="urn:microsoft.com/office/officeart/2005/8/layout/hierarchy1"/>
    <dgm:cxn modelId="{E31ED2A5-41C2-41ED-AAEE-41C549686A49}" type="presParOf" srcId="{03BB8BE1-DEB2-4534-8C27-6F6B369183FD}" destId="{A2995A0B-DBA1-40FA-A5BD-E321F4063BF6}" srcOrd="1" destOrd="0" presId="urn:microsoft.com/office/officeart/2005/8/layout/hierarchy1"/>
    <dgm:cxn modelId="{56952423-BA1F-4394-9401-B50F11170352}" type="presParOf" srcId="{7C013F2D-BFC6-4254-89AE-F47954061140}" destId="{289F8864-9976-49F0-973E-A6C8BF7F23CB}" srcOrd="1" destOrd="0" presId="urn:microsoft.com/office/officeart/2005/8/layout/hierarchy1"/>
    <dgm:cxn modelId="{A98E90F3-367F-4450-BED8-0C876410ED9A}" type="presParOf" srcId="{8343A140-E753-426C-8728-52433672C7A2}" destId="{808C397C-D86F-4D55-ABC5-C03EFAE7CAF7}" srcOrd="6" destOrd="0" presId="urn:microsoft.com/office/officeart/2005/8/layout/hierarchy1"/>
    <dgm:cxn modelId="{C6387FCE-7C60-4697-BF9F-460996B68DAC}" type="presParOf" srcId="{8343A140-E753-426C-8728-52433672C7A2}" destId="{4A3C85B5-E4E0-4AA6-8A9D-469AFD07D147}" srcOrd="7" destOrd="0" presId="urn:microsoft.com/office/officeart/2005/8/layout/hierarchy1"/>
    <dgm:cxn modelId="{973D86D5-A0EC-479E-9231-67EA4A22EDAE}" type="presParOf" srcId="{4A3C85B5-E4E0-4AA6-8A9D-469AFD07D147}" destId="{0256E7D3-24F9-49AF-B945-F2714251EF2E}" srcOrd="0" destOrd="0" presId="urn:microsoft.com/office/officeart/2005/8/layout/hierarchy1"/>
    <dgm:cxn modelId="{B5BBA8FF-CD77-45A0-AC68-1CBFE7F769E0}" type="presParOf" srcId="{0256E7D3-24F9-49AF-B945-F2714251EF2E}" destId="{0282AC20-783B-403A-9750-DC651A0D8F2C}" srcOrd="0" destOrd="0" presId="urn:microsoft.com/office/officeart/2005/8/layout/hierarchy1"/>
    <dgm:cxn modelId="{03BB3DC5-55A7-4B72-A7A0-FC31C7867B62}" type="presParOf" srcId="{0256E7D3-24F9-49AF-B945-F2714251EF2E}" destId="{04DCA7CF-AD2E-49AD-9EC0-58E2750E7CEB}" srcOrd="1" destOrd="0" presId="urn:microsoft.com/office/officeart/2005/8/layout/hierarchy1"/>
    <dgm:cxn modelId="{D0DE3BDC-6ACD-4ECA-91AC-48CBF932AE07}" type="presParOf" srcId="{4A3C85B5-E4E0-4AA6-8A9D-469AFD07D147}" destId="{BDF58DF0-EFCF-4A37-8986-E34E4575D44D}" srcOrd="1" destOrd="0" presId="urn:microsoft.com/office/officeart/2005/8/layout/hierarchy1"/>
    <dgm:cxn modelId="{DAEBF6EB-56B7-43CC-A97F-9E7F396D6F33}" type="presParOf" srcId="{8343A140-E753-426C-8728-52433672C7A2}" destId="{41623C14-B70A-4067-BC83-42943F6A6695}" srcOrd="8" destOrd="0" presId="urn:microsoft.com/office/officeart/2005/8/layout/hierarchy1"/>
    <dgm:cxn modelId="{1EEC8440-835B-476F-87BF-470008CE11EF}" type="presParOf" srcId="{8343A140-E753-426C-8728-52433672C7A2}" destId="{167E6A31-3028-4D1B-B3CB-ADEF311E6EB0}" srcOrd="9" destOrd="0" presId="urn:microsoft.com/office/officeart/2005/8/layout/hierarchy1"/>
    <dgm:cxn modelId="{7CAAB5D6-6C7C-489F-BA79-7362DDD8CDA9}" type="presParOf" srcId="{167E6A31-3028-4D1B-B3CB-ADEF311E6EB0}" destId="{026BDCD3-B41C-4B1D-B295-335BF88DD886}" srcOrd="0" destOrd="0" presId="urn:microsoft.com/office/officeart/2005/8/layout/hierarchy1"/>
    <dgm:cxn modelId="{4C02CEA8-3F48-407F-87A7-0177F5CCE054}" type="presParOf" srcId="{026BDCD3-B41C-4B1D-B295-335BF88DD886}" destId="{28D890FD-0A0F-4D72-9644-5EC34E1E77A1}" srcOrd="0" destOrd="0" presId="urn:microsoft.com/office/officeart/2005/8/layout/hierarchy1"/>
    <dgm:cxn modelId="{4338CACA-A0C6-486A-8596-98E3A68436C5}" type="presParOf" srcId="{026BDCD3-B41C-4B1D-B295-335BF88DD886}" destId="{0DCAE328-0B18-4E35-A829-CBF2C8967CC3}" srcOrd="1" destOrd="0" presId="urn:microsoft.com/office/officeart/2005/8/layout/hierarchy1"/>
    <dgm:cxn modelId="{F1D8391D-42DB-42F1-90C6-30B90F0EDC8E}" type="presParOf" srcId="{167E6A31-3028-4D1B-B3CB-ADEF311E6EB0}" destId="{C53BD0B6-6DD9-40EE-8625-4F976E248561}"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3E9E844C-2A19-4D09-AEF2-46DAB8693907}" type="slidenum">
              <a:rPr lang="ja-JP" altLang="en-US"/>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42D81BBE-A9DC-42A1-B9D7-ADF7DED6C8DA}" type="slidenum">
              <a:rPr lang="ja-JP" altLang="en-US"/>
              <a:pPr/>
              <a:t>‹#›</a:t>
            </a:fld>
            <a:endParaRPr lang="en-US" altLang="ja-JP"/>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2D81BBE-A9DC-42A1-B9D7-ADF7DED6C8DA}" type="slidenum">
              <a:rPr lang="ja-JP" altLang="en-US" smtClean="0"/>
              <a:pPr/>
              <a:t>1</a:t>
            </a:fld>
            <a:endParaRPr lang="en-US" alt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Pasquale </a:t>
            </a:r>
            <a:r>
              <a:rPr lang="en-GB" dirty="0" err="1" smtClean="0"/>
              <a:t>Pagano</a:t>
            </a:r>
            <a:r>
              <a:rPr lang="en-GB" dirty="0" smtClean="0"/>
              <a:t> to be contacted for the WS-DAIX</a:t>
            </a:r>
            <a:r>
              <a:rPr lang="en-GB" baseline="0" dirty="0" smtClean="0"/>
              <a:t> implementation.</a:t>
            </a:r>
          </a:p>
          <a:p>
            <a:r>
              <a:rPr lang="en-GB" baseline="0" dirty="0" smtClean="0"/>
              <a:t>AIST WS-DAIRDF(S) implementation still has to do indirect access.</a:t>
            </a:r>
          </a:p>
          <a:p>
            <a:endParaRPr lang="en-GB" dirty="0"/>
          </a:p>
        </p:txBody>
      </p:sp>
      <p:sp>
        <p:nvSpPr>
          <p:cNvPr id="4" name="Slide Number Placeholder 3"/>
          <p:cNvSpPr>
            <a:spLocks noGrp="1"/>
          </p:cNvSpPr>
          <p:nvPr>
            <p:ph type="sldNum" sz="quarter" idx="10"/>
          </p:nvPr>
        </p:nvSpPr>
        <p:spPr/>
        <p:txBody>
          <a:bodyPr/>
          <a:lstStyle/>
          <a:p>
            <a:fld id="{42D81BBE-A9DC-42A1-B9D7-ADF7DED6C8DA}" type="slidenum">
              <a:rPr lang="ja-JP" altLang="en-US" smtClean="0"/>
              <a:pPr/>
              <a:t>11</a:t>
            </a:fld>
            <a:endParaRPr lang="en-US" altLang="ja-JP"/>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2D81BBE-A9DC-42A1-B9D7-ADF7DED6C8DA}" type="slidenum">
              <a:rPr lang="ja-JP" altLang="en-US" smtClean="0"/>
              <a:pPr/>
              <a:t>12</a:t>
            </a:fld>
            <a:endParaRPr lang="en-US" altLang="ja-JP"/>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74BBF9-18A5-47A2-8B6E-5D19BE274AAD}" type="slidenum">
              <a:rPr lang="ja-JP" altLang="en-US"/>
              <a:pPr/>
              <a:t>15</a:t>
            </a:fld>
            <a:endParaRPr lang="en-US" altLang="ja-JP"/>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ltLang="ja-JP"/>
              <a:t>OGF Full Copyright Notice if necessary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B5A2E4-49E9-4719-B4DE-E336B54ECA93}" type="slidenum">
              <a:rPr lang="ja-JP" altLang="en-US"/>
              <a:pPr/>
              <a:t>2</a:t>
            </a:fld>
            <a:endParaRPr lang="en-US" altLang="ja-JP"/>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ja-JP"/>
              <a:t>IPR Notices Note Well for OGF meetings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2D81BBE-A9DC-42A1-B9D7-ADF7DED6C8DA}" type="slidenum">
              <a:rPr lang="ja-JP" altLang="en-US" smtClean="0"/>
              <a:pPr/>
              <a:t>3</a:t>
            </a:fld>
            <a:endParaRPr lang="en-US"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2D81BBE-A9DC-42A1-B9D7-ADF7DED6C8DA}" type="slidenum">
              <a:rPr lang="ja-JP" altLang="en-US" smtClean="0"/>
              <a:pPr/>
              <a:t>4</a:t>
            </a:fld>
            <a:endParaRPr lang="en-US"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2D81BBE-A9DC-42A1-B9D7-ADF7DED6C8DA}" type="slidenum">
              <a:rPr lang="ja-JP" altLang="en-US" smtClean="0"/>
              <a:pPr/>
              <a:t>5</a:t>
            </a:fld>
            <a:endParaRPr lang="en-US"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2D81BBE-A9DC-42A1-B9D7-ADF7DED6C8DA}" type="slidenum">
              <a:rPr lang="ja-JP" altLang="en-US" smtClean="0"/>
              <a:pPr/>
              <a:t>6</a:t>
            </a:fld>
            <a:endParaRPr lang="en-US"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2D81BBE-A9DC-42A1-B9D7-ADF7DED6C8DA}" type="slidenum">
              <a:rPr lang="ja-JP" altLang="en-US" smtClean="0"/>
              <a:pPr/>
              <a:t>7</a:t>
            </a:fld>
            <a:endParaRPr lang="en-US" alt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Blue – is already in the recommendation track</a:t>
            </a:r>
          </a:p>
          <a:p>
            <a:r>
              <a:rPr lang="en-GB" dirty="0" smtClean="0"/>
              <a:t>Green – in progress</a:t>
            </a:r>
          </a:p>
          <a:p>
            <a:r>
              <a:rPr lang="en-GB" dirty="0" smtClean="0"/>
              <a:t>Red - dead</a:t>
            </a:r>
            <a:endParaRPr lang="en-GB" dirty="0"/>
          </a:p>
        </p:txBody>
      </p:sp>
      <p:sp>
        <p:nvSpPr>
          <p:cNvPr id="4" name="Slide Number Placeholder 3"/>
          <p:cNvSpPr>
            <a:spLocks noGrp="1"/>
          </p:cNvSpPr>
          <p:nvPr>
            <p:ph type="sldNum" sz="quarter" idx="10"/>
          </p:nvPr>
        </p:nvSpPr>
        <p:spPr/>
        <p:txBody>
          <a:bodyPr/>
          <a:lstStyle/>
          <a:p>
            <a:fld id="{42D81BBE-A9DC-42A1-B9D7-ADF7DED6C8DA}" type="slidenum">
              <a:rPr lang="ja-JP" altLang="en-US" smtClean="0"/>
              <a:pPr/>
              <a:t>8</a:t>
            </a:fld>
            <a:endParaRPr lang="en-US" alt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2D81BBE-A9DC-42A1-B9D7-ADF7DED6C8DA}" type="slidenum">
              <a:rPr lang="ja-JP" altLang="en-US" smtClean="0"/>
              <a:pPr/>
              <a:t>9</a:t>
            </a:fld>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smtClean="0"/>
              <a:t>Click to edit Master title style</a:t>
            </a:r>
            <a:endParaRPr lang="en-US" altLang="ja-JP"/>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 charset="0"/>
              <a:buNone/>
              <a:defRPr sz="2800">
                <a:solidFill>
                  <a:schemeClr val="bg1"/>
                </a:solidFill>
              </a:defRPr>
            </a:lvl1pPr>
          </a:lstStyle>
          <a:p>
            <a:r>
              <a:rPr lang="en-US" altLang="ja-JP" smtClean="0"/>
              <a:t>Click to edit Master subtitle style</a:t>
            </a:r>
            <a:endParaRPr lang="en-US" altLang="ja-JP"/>
          </a:p>
        </p:txBody>
      </p:sp>
      <p:sp>
        <p:nvSpPr>
          <p:cNvPr id="7182" name="Text Box 14"/>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pPr>
            <a:r>
              <a:rPr lang="en-US" altLang="ja-JP" sz="600" dirty="0"/>
              <a:t>© </a:t>
            </a:r>
            <a:r>
              <a:rPr lang="en-US" altLang="ja-JP" sz="600" dirty="0" smtClean="0"/>
              <a:t>2009</a:t>
            </a:r>
            <a:r>
              <a:rPr lang="en-US" altLang="ja-JP" sz="600" baseline="0" dirty="0" smtClean="0"/>
              <a:t> </a:t>
            </a:r>
            <a:r>
              <a:rPr lang="en-US" altLang="ja-JP" sz="600" dirty="0" smtClean="0"/>
              <a:t>Open </a:t>
            </a:r>
            <a:r>
              <a:rPr lang="en-US" altLang="ja-JP" sz="600" dirty="0"/>
              <a:t>Grid Forum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fld id="{152E7D0C-06C1-4FE6-9CE6-EF253A2CA1CE}" type="slidenum">
              <a:rPr lang="ja-JP" altLang="en-US"/>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fld id="{28198424-E078-4249-9A5A-3B7DD33A3391}" type="slidenum">
              <a:rPr lang="ja-JP" altLang="en-US"/>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fld id="{E0AD24C9-299A-4DDA-A80D-30AF97ED942F}" type="slidenum">
              <a:rPr lang="ja-JP" altLang="en-US"/>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fld id="{448B4A4B-7A95-40BA-A982-A2EAA31AF070}" type="slidenum">
              <a:rPr lang="ja-JP" altLang="en-US"/>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fld id="{6A8409AF-ED4F-44B6-BF62-C814F7EE7D52}" type="slidenum">
              <a:rPr lang="ja-JP" altLang="en-US"/>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fld id="{F9C9BD5B-BCEC-4A1C-94E7-770907665E31}" type="slidenum">
              <a:rPr lang="ja-JP" altLang="en-US"/>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fld id="{8036412B-8B8B-4BCE-839D-259F4534E967}" type="slidenum">
              <a:rPr lang="ja-JP" altLang="en-US"/>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fld id="{43F60D7F-1B24-420D-A8BF-182EA105F39C}" type="slidenum">
              <a:rPr lang="ja-JP" altLang="en-US"/>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fld id="{47B379F4-BE39-4E9A-853E-FD9CA892B3CC}" type="slidenum">
              <a:rPr lang="ja-JP" altLang="en-US"/>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fld id="{9F955999-B736-4A22-BCEC-439C9FD3E2E6}" type="slidenum">
              <a:rPr lang="ja-JP" altLang="en-US"/>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fld id="{6E2489D5-88D3-4ADB-8EF9-80FEDFAAB2C0}" type="slidenum">
              <a:rPr lang="ja-JP" altLang="en-US"/>
              <a:pPr/>
              <a:t>‹#›</a:t>
            </a:fld>
            <a:endParaRPr lang="en-US" altLang="ja-JP"/>
          </a:p>
        </p:txBody>
      </p:sp>
      <p:sp>
        <p:nvSpPr>
          <p:cNvPr id="1035" name="Rectangle 11"/>
          <p:cNvSpPr>
            <a:spLocks noChangeArrowheads="1"/>
          </p:cNvSpPr>
          <p:nvPr/>
        </p:nvSpPr>
        <p:spPr bwMode="auto">
          <a:xfrm>
            <a:off x="0" y="1066800"/>
            <a:ext cx="9144000" cy="76200"/>
          </a:xfrm>
          <a:prstGeom prst="rect">
            <a:avLst/>
          </a:prstGeom>
          <a:solidFill>
            <a:srgbClr val="5DAD41"/>
          </a:solidFill>
          <a:ln w="9525">
            <a:noFill/>
            <a:miter lim="800000"/>
            <a:headEnd/>
            <a:tailEnd/>
          </a:ln>
        </p:spPr>
        <p:txBody>
          <a:bodyPr/>
          <a:lstStyle/>
          <a:p>
            <a:pPr algn="l" eaLnBrk="1" hangingPunct="1">
              <a:spcBef>
                <a:spcPct val="20000"/>
              </a:spcBef>
              <a:buClr>
                <a:schemeClr val="accent2"/>
              </a:buClr>
              <a:buFont typeface="Times" pitchFamily="1" charset="0"/>
              <a:buNone/>
            </a:pPr>
            <a:endParaRPr lang="ja-JP" altLang="en-US" sz="2800">
              <a:solidFill>
                <a:schemeClr val="bg1"/>
              </a:solidFill>
            </a:endParaRPr>
          </a:p>
        </p:txBody>
      </p:sp>
      <p:sp>
        <p:nvSpPr>
          <p:cNvPr id="1041" name="Rectangle 17"/>
          <p:cNvSpPr>
            <a:spLocks noGrp="1" noChangeArrowheads="1"/>
          </p:cNvSpPr>
          <p:nvPr>
            <p:ph type="title"/>
          </p:nvPr>
        </p:nvSpPr>
        <p:spPr bwMode="auto">
          <a:xfrm>
            <a:off x="6858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1042" name="Rectangle 18"/>
          <p:cNvSpPr>
            <a:spLocks noGrp="1" noChangeArrowheads="1"/>
          </p:cNvSpPr>
          <p:nvPr>
            <p:ph type="body" idx="1"/>
          </p:nvPr>
        </p:nvSpPr>
        <p:spPr bwMode="auto">
          <a:xfrm>
            <a:off x="685800" y="15240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45" name="Text Box 21"/>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pPr>
            <a:r>
              <a:rPr lang="en-US" altLang="ja-JP" sz="600"/>
              <a:t>© 2006 Open Grid Forum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eaLnBrk="1" fontAlgn="base" hangingPunct="1">
        <a:spcBef>
          <a:spcPct val="0"/>
        </a:spcBef>
        <a:spcAft>
          <a:spcPct val="0"/>
        </a:spcAft>
        <a:defRPr sz="3500">
          <a:solidFill>
            <a:schemeClr val="tx1"/>
          </a:solidFill>
          <a:latin typeface="+mj-lt"/>
          <a:ea typeface="+mj-ea"/>
          <a:cs typeface="+mj-cs"/>
        </a:defRPr>
      </a:lvl1pPr>
      <a:lvl2pPr algn="l" rtl="0" eaLnBrk="1" fontAlgn="base" hangingPunct="1">
        <a:spcBef>
          <a:spcPct val="0"/>
        </a:spcBef>
        <a:spcAft>
          <a:spcPct val="0"/>
        </a:spcAft>
        <a:defRPr sz="3500">
          <a:solidFill>
            <a:schemeClr val="tx1"/>
          </a:solidFill>
          <a:latin typeface="Arial" charset="0"/>
          <a:ea typeface="ＭＳ Ｐゴシック" pitchFamily="1" charset="-128"/>
        </a:defRPr>
      </a:lvl2pPr>
      <a:lvl3pPr algn="l" rtl="0" eaLnBrk="1" fontAlgn="base" hangingPunct="1">
        <a:spcBef>
          <a:spcPct val="0"/>
        </a:spcBef>
        <a:spcAft>
          <a:spcPct val="0"/>
        </a:spcAft>
        <a:defRPr sz="3500">
          <a:solidFill>
            <a:schemeClr val="tx1"/>
          </a:solidFill>
          <a:latin typeface="Arial" charset="0"/>
          <a:ea typeface="ＭＳ Ｐゴシック" pitchFamily="1" charset="-128"/>
        </a:defRPr>
      </a:lvl3pPr>
      <a:lvl4pPr algn="l" rtl="0" eaLnBrk="1" fontAlgn="base" hangingPunct="1">
        <a:spcBef>
          <a:spcPct val="0"/>
        </a:spcBef>
        <a:spcAft>
          <a:spcPct val="0"/>
        </a:spcAft>
        <a:defRPr sz="3500">
          <a:solidFill>
            <a:schemeClr val="tx1"/>
          </a:solidFill>
          <a:latin typeface="Arial" charset="0"/>
          <a:ea typeface="ＭＳ Ｐゴシック" pitchFamily="1" charset="-128"/>
        </a:defRPr>
      </a:lvl4pPr>
      <a:lvl5pPr algn="l" rtl="0" eaLnBrk="1" fontAlgn="base" hangingPunct="1">
        <a:spcBef>
          <a:spcPct val="0"/>
        </a:spcBef>
        <a:spcAft>
          <a:spcPct val="0"/>
        </a:spcAft>
        <a:defRPr sz="3500">
          <a:solidFill>
            <a:schemeClr val="tx1"/>
          </a:solidFill>
          <a:latin typeface="Arial" charset="0"/>
          <a:ea typeface="ＭＳ Ｐゴシック" pitchFamily="1" charset="-128"/>
        </a:defRPr>
      </a:lvl5pPr>
      <a:lvl6pPr marL="457200" algn="l" rtl="0" eaLnBrk="1" fontAlgn="base" hangingPunct="1">
        <a:spcBef>
          <a:spcPct val="0"/>
        </a:spcBef>
        <a:spcAft>
          <a:spcPct val="0"/>
        </a:spcAft>
        <a:defRPr sz="3500">
          <a:solidFill>
            <a:schemeClr val="tx1"/>
          </a:solidFill>
          <a:latin typeface="Arial" charset="0"/>
          <a:ea typeface="ＭＳ Ｐゴシック" pitchFamily="1" charset="-128"/>
        </a:defRPr>
      </a:lvl6pPr>
      <a:lvl7pPr marL="914400" algn="l" rtl="0" eaLnBrk="1" fontAlgn="base" hangingPunct="1">
        <a:spcBef>
          <a:spcPct val="0"/>
        </a:spcBef>
        <a:spcAft>
          <a:spcPct val="0"/>
        </a:spcAft>
        <a:defRPr sz="3500">
          <a:solidFill>
            <a:schemeClr val="tx1"/>
          </a:solidFill>
          <a:latin typeface="Arial" charset="0"/>
          <a:ea typeface="ＭＳ Ｐゴシック" pitchFamily="1" charset="-128"/>
        </a:defRPr>
      </a:lvl7pPr>
      <a:lvl8pPr marL="1371600" algn="l" rtl="0" eaLnBrk="1" fontAlgn="base" hangingPunct="1">
        <a:spcBef>
          <a:spcPct val="0"/>
        </a:spcBef>
        <a:spcAft>
          <a:spcPct val="0"/>
        </a:spcAft>
        <a:defRPr sz="3500">
          <a:solidFill>
            <a:schemeClr val="tx1"/>
          </a:solidFill>
          <a:latin typeface="Arial" charset="0"/>
          <a:ea typeface="ＭＳ Ｐゴシック" pitchFamily="1" charset="-128"/>
        </a:defRPr>
      </a:lvl8pPr>
      <a:lvl9pPr marL="1828800" algn="l" rtl="0" eaLnBrk="1" fontAlgn="base" hangingPunct="1">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1" fontAlgn="base" hangingPunct="1">
        <a:spcBef>
          <a:spcPct val="20000"/>
        </a:spcBef>
        <a:spcAft>
          <a:spcPct val="0"/>
        </a:spcAft>
        <a:buClr>
          <a:schemeClr val="accent2"/>
        </a:buClr>
        <a:buFont typeface="Times" pitchFamily="1"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ea typeface="+mn-ea"/>
        </a:defRPr>
      </a:lvl3pPr>
      <a:lvl4pPr marL="1600200" indent="-228600" algn="l" rtl="0" eaLnBrk="1" fontAlgn="base" hangingPunct="1">
        <a:spcBef>
          <a:spcPct val="20000"/>
        </a:spcBef>
        <a:spcAft>
          <a:spcPct val="0"/>
        </a:spcAft>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forge.gridforum.org/tracker/index.php?aid=171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forge.gridforum.org/tracker/index.php?aid=1768" TargetMode="External"/><Relationship Id="rId5" Type="http://schemas.openxmlformats.org/officeDocument/2006/relationships/hyperlink" Target="http://forge.gridforum.org/tracker/index.php?aid=1713" TargetMode="External"/><Relationship Id="rId4" Type="http://schemas.openxmlformats.org/officeDocument/2006/relationships/hyperlink" Target="http://forge.gridforum.org/tracker/index.php?aid=171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a:xfrm>
            <a:off x="1447800" y="2285992"/>
            <a:ext cx="7696200" cy="1143000"/>
          </a:xfrm>
        </p:spPr>
        <p:txBody>
          <a:bodyPr/>
          <a:lstStyle/>
          <a:p>
            <a:r>
              <a:rPr lang="en-GB" altLang="ja-JP" dirty="0" smtClean="0"/>
              <a:t>Database and Integration Services</a:t>
            </a:r>
            <a:br>
              <a:rPr lang="en-GB" altLang="ja-JP" dirty="0" smtClean="0"/>
            </a:br>
            <a:r>
              <a:rPr lang="en-GB" altLang="ja-JP" dirty="0" smtClean="0"/>
              <a:t>(DAIS) Working Group</a:t>
            </a:r>
            <a:endParaRPr lang="ja-JP" altLang="en-US"/>
          </a:p>
        </p:txBody>
      </p:sp>
      <p:sp>
        <p:nvSpPr>
          <p:cNvPr id="9226" name="Rectangle 10"/>
          <p:cNvSpPr>
            <a:spLocks noGrp="1" noChangeArrowheads="1"/>
          </p:cNvSpPr>
          <p:nvPr>
            <p:ph type="subTitle" idx="1"/>
          </p:nvPr>
        </p:nvSpPr>
        <p:spPr>
          <a:xfrm>
            <a:off x="1524000" y="3657600"/>
            <a:ext cx="7405718" cy="842970"/>
          </a:xfrm>
        </p:spPr>
        <p:txBody>
          <a:bodyPr/>
          <a:lstStyle/>
          <a:p>
            <a:r>
              <a:rPr lang="en-GB" altLang="ja-JP" sz="2000" dirty="0" smtClean="0"/>
              <a:t>OGF25</a:t>
            </a:r>
          </a:p>
          <a:p>
            <a:r>
              <a:rPr lang="en-GB" altLang="ja-JP" sz="2000" dirty="0" smtClean="0"/>
              <a:t>Chairs:  Mario Antonioletti (EPCC), Isao Kojima (AIST)</a:t>
            </a:r>
            <a:endParaRPr lang="ja-JP" alt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Where are we?</a:t>
            </a:r>
            <a:endParaRPr lang="en-GB" dirty="0"/>
          </a:p>
        </p:txBody>
      </p:sp>
      <p:sp>
        <p:nvSpPr>
          <p:cNvPr id="4" name="Footer Placeholder 3"/>
          <p:cNvSpPr>
            <a:spLocks noGrp="1"/>
          </p:cNvSpPr>
          <p:nvPr>
            <p:ph type="ftr" sz="quarter" idx="10"/>
          </p:nvPr>
        </p:nvSpPr>
        <p:spPr/>
        <p:txBody>
          <a:bodyPr/>
          <a:lstStyle/>
          <a:p>
            <a:fld id="{E0AD24C9-299A-4DDA-A80D-30AF97ED942F}" type="slidenum">
              <a:rPr lang="ja-JP" altLang="en-US" smtClean="0"/>
              <a:pPr/>
              <a:t>10</a:t>
            </a:fld>
            <a:endParaRPr lang="en-US" altLang="ja-JP"/>
          </a:p>
        </p:txBody>
      </p:sp>
      <p:sp>
        <p:nvSpPr>
          <p:cNvPr id="5" name="AutoShape 3"/>
          <p:cNvSpPr>
            <a:spLocks noChangeArrowheads="1"/>
          </p:cNvSpPr>
          <p:nvPr/>
        </p:nvSpPr>
        <p:spPr bwMode="auto">
          <a:xfrm>
            <a:off x="541338" y="2420938"/>
            <a:ext cx="2519362" cy="7921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GB" sz="1800"/>
              <a:t>Editor /</a:t>
            </a:r>
          </a:p>
          <a:p>
            <a:pPr algn="ctr" eaLnBrk="1" hangingPunct="1"/>
            <a:r>
              <a:rPr lang="en-GB" sz="1800"/>
              <a:t>GFSG Review</a:t>
            </a:r>
          </a:p>
        </p:txBody>
      </p:sp>
      <p:sp>
        <p:nvSpPr>
          <p:cNvPr id="6" name="AutoShape 4"/>
          <p:cNvSpPr>
            <a:spLocks noChangeArrowheads="1"/>
          </p:cNvSpPr>
          <p:nvPr/>
        </p:nvSpPr>
        <p:spPr bwMode="auto">
          <a:xfrm>
            <a:off x="541338" y="3502025"/>
            <a:ext cx="2519362" cy="79216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GB" sz="1800"/>
              <a:t>Public Comment</a:t>
            </a:r>
          </a:p>
        </p:txBody>
      </p:sp>
      <p:sp>
        <p:nvSpPr>
          <p:cNvPr id="7" name="AutoShape 5"/>
          <p:cNvSpPr>
            <a:spLocks noChangeArrowheads="1"/>
          </p:cNvSpPr>
          <p:nvPr/>
        </p:nvSpPr>
        <p:spPr bwMode="auto">
          <a:xfrm>
            <a:off x="539750" y="4581525"/>
            <a:ext cx="2519363" cy="79216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GB" sz="1800"/>
              <a:t>Author</a:t>
            </a:r>
          </a:p>
          <a:p>
            <a:pPr algn="ctr" eaLnBrk="1" hangingPunct="1"/>
            <a:r>
              <a:rPr lang="en-GB" sz="1800"/>
              <a:t>Revision</a:t>
            </a:r>
          </a:p>
        </p:txBody>
      </p:sp>
      <p:sp>
        <p:nvSpPr>
          <p:cNvPr id="8" name="AutoShape 6"/>
          <p:cNvSpPr>
            <a:spLocks noChangeArrowheads="1"/>
          </p:cNvSpPr>
          <p:nvPr/>
        </p:nvSpPr>
        <p:spPr bwMode="auto">
          <a:xfrm>
            <a:off x="468313" y="5734050"/>
            <a:ext cx="2665412" cy="79216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GB" sz="1800"/>
              <a:t>Editor /</a:t>
            </a:r>
          </a:p>
          <a:p>
            <a:pPr algn="ctr" eaLnBrk="1" hangingPunct="1"/>
            <a:r>
              <a:rPr lang="en-GB" sz="1800"/>
              <a:t>GFSG Review</a:t>
            </a:r>
          </a:p>
        </p:txBody>
      </p:sp>
      <p:cxnSp>
        <p:nvCxnSpPr>
          <p:cNvPr id="9" name="AutoShape 7"/>
          <p:cNvCxnSpPr>
            <a:cxnSpLocks noChangeShapeType="1"/>
            <a:stCxn id="5" idx="2"/>
            <a:endCxn id="6" idx="0"/>
          </p:cNvCxnSpPr>
          <p:nvPr/>
        </p:nvCxnSpPr>
        <p:spPr bwMode="auto">
          <a:xfrm>
            <a:off x="1801813" y="3213100"/>
            <a:ext cx="0" cy="288925"/>
          </a:xfrm>
          <a:prstGeom prst="straightConnector1">
            <a:avLst/>
          </a:prstGeom>
          <a:noFill/>
          <a:ln w="9525">
            <a:solidFill>
              <a:schemeClr val="tx1"/>
            </a:solidFill>
            <a:round/>
            <a:headEnd/>
            <a:tailEnd type="triangle" w="med" len="med"/>
          </a:ln>
          <a:effectLst/>
        </p:spPr>
      </p:cxnSp>
      <p:cxnSp>
        <p:nvCxnSpPr>
          <p:cNvPr id="10" name="AutoShape 8"/>
          <p:cNvCxnSpPr>
            <a:cxnSpLocks noChangeShapeType="1"/>
            <a:stCxn id="6" idx="2"/>
            <a:endCxn id="7" idx="0"/>
          </p:cNvCxnSpPr>
          <p:nvPr/>
        </p:nvCxnSpPr>
        <p:spPr bwMode="auto">
          <a:xfrm flipH="1">
            <a:off x="1800225" y="4294188"/>
            <a:ext cx="1588" cy="287337"/>
          </a:xfrm>
          <a:prstGeom prst="straightConnector1">
            <a:avLst/>
          </a:prstGeom>
          <a:noFill/>
          <a:ln w="9525">
            <a:solidFill>
              <a:schemeClr val="tx1"/>
            </a:solidFill>
            <a:round/>
            <a:headEnd/>
            <a:tailEnd type="triangle" w="med" len="med"/>
          </a:ln>
          <a:effectLst/>
        </p:spPr>
      </p:cxnSp>
      <p:cxnSp>
        <p:nvCxnSpPr>
          <p:cNvPr id="11" name="AutoShape 9"/>
          <p:cNvCxnSpPr>
            <a:cxnSpLocks noChangeShapeType="1"/>
            <a:stCxn id="7" idx="2"/>
            <a:endCxn id="8" idx="0"/>
          </p:cNvCxnSpPr>
          <p:nvPr/>
        </p:nvCxnSpPr>
        <p:spPr bwMode="auto">
          <a:xfrm>
            <a:off x="1800225" y="5373688"/>
            <a:ext cx="1588" cy="360362"/>
          </a:xfrm>
          <a:prstGeom prst="straightConnector1">
            <a:avLst/>
          </a:prstGeom>
          <a:noFill/>
          <a:ln w="9525">
            <a:solidFill>
              <a:schemeClr val="tx1"/>
            </a:solidFill>
            <a:round/>
            <a:headEnd/>
            <a:tailEnd type="triangle" w="med" len="med"/>
          </a:ln>
          <a:effectLst/>
        </p:spPr>
      </p:cxnSp>
      <p:sp>
        <p:nvSpPr>
          <p:cNvPr id="12" name="AutoShape 10"/>
          <p:cNvSpPr>
            <a:spLocks noChangeArrowheads="1"/>
          </p:cNvSpPr>
          <p:nvPr/>
        </p:nvSpPr>
        <p:spPr bwMode="auto">
          <a:xfrm>
            <a:off x="5580063" y="2997200"/>
            <a:ext cx="2519362" cy="79216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GB" sz="1800"/>
              <a:t>Interoperability</a:t>
            </a:r>
          </a:p>
          <a:p>
            <a:pPr algn="ctr" eaLnBrk="1" hangingPunct="1"/>
            <a:r>
              <a:rPr lang="en-GB" sz="1800"/>
              <a:t>Testing</a:t>
            </a:r>
          </a:p>
        </p:txBody>
      </p:sp>
      <p:cxnSp>
        <p:nvCxnSpPr>
          <p:cNvPr id="13" name="AutoShape 11"/>
          <p:cNvCxnSpPr>
            <a:cxnSpLocks noChangeShapeType="1"/>
            <a:stCxn id="17" idx="4"/>
            <a:endCxn id="12" idx="0"/>
          </p:cNvCxnSpPr>
          <p:nvPr/>
        </p:nvCxnSpPr>
        <p:spPr bwMode="auto">
          <a:xfrm>
            <a:off x="6834188" y="2566988"/>
            <a:ext cx="6350" cy="430212"/>
          </a:xfrm>
          <a:prstGeom prst="straightConnector1">
            <a:avLst/>
          </a:prstGeom>
          <a:noFill/>
          <a:ln w="9525">
            <a:solidFill>
              <a:schemeClr val="tx1"/>
            </a:solidFill>
            <a:round/>
            <a:headEnd/>
            <a:tailEnd type="triangle" w="med" len="med"/>
          </a:ln>
          <a:effectLst/>
        </p:spPr>
      </p:cxnSp>
      <p:cxnSp>
        <p:nvCxnSpPr>
          <p:cNvPr id="14" name="AutoShape 12"/>
          <p:cNvCxnSpPr>
            <a:cxnSpLocks noChangeShapeType="1"/>
            <a:stCxn id="12" idx="2"/>
          </p:cNvCxnSpPr>
          <p:nvPr/>
        </p:nvCxnSpPr>
        <p:spPr bwMode="auto">
          <a:xfrm>
            <a:off x="6840538" y="3789363"/>
            <a:ext cx="1587" cy="431800"/>
          </a:xfrm>
          <a:prstGeom prst="straightConnector1">
            <a:avLst/>
          </a:prstGeom>
          <a:noFill/>
          <a:ln w="9525">
            <a:solidFill>
              <a:schemeClr val="tx1"/>
            </a:solidFill>
            <a:round/>
            <a:headEnd/>
            <a:tailEnd type="triangle" w="med" len="med"/>
          </a:ln>
          <a:effectLst/>
        </p:spPr>
      </p:cxnSp>
      <p:sp>
        <p:nvSpPr>
          <p:cNvPr id="15" name="Document"/>
          <p:cNvSpPr>
            <a:spLocks noEditPoints="1" noChangeArrowheads="1"/>
          </p:cNvSpPr>
          <p:nvPr/>
        </p:nvSpPr>
        <p:spPr bwMode="auto">
          <a:xfrm>
            <a:off x="936625" y="1701800"/>
            <a:ext cx="1727200" cy="504825"/>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r>
              <a:rPr lang="en-GB" sz="1800"/>
              <a:t>Draft</a:t>
            </a:r>
          </a:p>
        </p:txBody>
      </p:sp>
      <p:cxnSp>
        <p:nvCxnSpPr>
          <p:cNvPr id="16" name="AutoShape 14"/>
          <p:cNvCxnSpPr>
            <a:cxnSpLocks noChangeShapeType="1"/>
            <a:stCxn id="15" idx="4"/>
            <a:endCxn id="5" idx="0"/>
          </p:cNvCxnSpPr>
          <p:nvPr/>
        </p:nvCxnSpPr>
        <p:spPr bwMode="auto">
          <a:xfrm>
            <a:off x="1797050" y="2206625"/>
            <a:ext cx="4763" cy="214313"/>
          </a:xfrm>
          <a:prstGeom prst="straightConnector1">
            <a:avLst/>
          </a:prstGeom>
          <a:noFill/>
          <a:ln w="9525">
            <a:solidFill>
              <a:schemeClr val="tx1"/>
            </a:solidFill>
            <a:round/>
            <a:headEnd/>
            <a:tailEnd type="triangle" w="med" len="med"/>
          </a:ln>
          <a:effectLst/>
        </p:spPr>
      </p:cxnSp>
      <p:sp>
        <p:nvSpPr>
          <p:cNvPr id="17" name="Document"/>
          <p:cNvSpPr>
            <a:spLocks noEditPoints="1" noChangeArrowheads="1"/>
          </p:cNvSpPr>
          <p:nvPr/>
        </p:nvSpPr>
        <p:spPr bwMode="auto">
          <a:xfrm>
            <a:off x="5364163" y="1700213"/>
            <a:ext cx="2952750" cy="865187"/>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r>
              <a:rPr lang="en-GB" sz="1800"/>
              <a:t>Proposed</a:t>
            </a:r>
          </a:p>
          <a:p>
            <a:pPr algn="ctr" eaLnBrk="1" hangingPunct="1"/>
            <a:r>
              <a:rPr lang="en-GB" sz="1800"/>
              <a:t>Recommendation</a:t>
            </a:r>
          </a:p>
        </p:txBody>
      </p:sp>
      <p:cxnSp>
        <p:nvCxnSpPr>
          <p:cNvPr id="18" name="AutoShape 16"/>
          <p:cNvCxnSpPr>
            <a:cxnSpLocks noChangeShapeType="1"/>
            <a:stCxn id="8" idx="3"/>
            <a:endCxn id="17" idx="1"/>
          </p:cNvCxnSpPr>
          <p:nvPr/>
        </p:nvCxnSpPr>
        <p:spPr bwMode="auto">
          <a:xfrm flipV="1">
            <a:off x="3133725" y="2135188"/>
            <a:ext cx="2241550" cy="3995737"/>
          </a:xfrm>
          <a:prstGeom prst="bentConnector3">
            <a:avLst>
              <a:gd name="adj1" fmla="val 49718"/>
            </a:avLst>
          </a:prstGeom>
          <a:noFill/>
          <a:ln w="9525">
            <a:solidFill>
              <a:schemeClr val="tx1"/>
            </a:solidFill>
            <a:miter lim="800000"/>
            <a:headEnd/>
            <a:tailEnd type="triangle" w="med" len="med"/>
          </a:ln>
          <a:effectLst/>
        </p:spPr>
      </p:cxnSp>
      <p:sp>
        <p:nvSpPr>
          <p:cNvPr id="19" name="Document"/>
          <p:cNvSpPr>
            <a:spLocks noEditPoints="1" noChangeArrowheads="1"/>
          </p:cNvSpPr>
          <p:nvPr/>
        </p:nvSpPr>
        <p:spPr bwMode="auto">
          <a:xfrm>
            <a:off x="5435600" y="4221163"/>
            <a:ext cx="2952750" cy="79216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r>
              <a:rPr lang="en-GB" sz="1800"/>
              <a:t>Experimental</a:t>
            </a:r>
          </a:p>
          <a:p>
            <a:pPr algn="ctr" eaLnBrk="1" hangingPunct="1"/>
            <a:r>
              <a:rPr lang="en-GB" sz="1800"/>
              <a:t>Document</a:t>
            </a:r>
          </a:p>
        </p:txBody>
      </p:sp>
      <p:sp>
        <p:nvSpPr>
          <p:cNvPr id="20" name="AutoShape 18"/>
          <p:cNvSpPr>
            <a:spLocks noChangeArrowheads="1"/>
          </p:cNvSpPr>
          <p:nvPr/>
        </p:nvSpPr>
        <p:spPr bwMode="auto">
          <a:xfrm>
            <a:off x="5580063" y="5445125"/>
            <a:ext cx="2665412" cy="79216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GB" sz="1800"/>
              <a:t>Elaborate Formal</a:t>
            </a:r>
          </a:p>
          <a:p>
            <a:pPr algn="ctr" eaLnBrk="1" hangingPunct="1"/>
            <a:r>
              <a:rPr lang="en-GB" sz="1800"/>
              <a:t>Review Process</a:t>
            </a:r>
          </a:p>
        </p:txBody>
      </p:sp>
      <p:cxnSp>
        <p:nvCxnSpPr>
          <p:cNvPr id="21" name="AutoShape 19"/>
          <p:cNvCxnSpPr>
            <a:cxnSpLocks noChangeShapeType="1"/>
            <a:stCxn id="19" idx="4"/>
            <a:endCxn id="20" idx="0"/>
          </p:cNvCxnSpPr>
          <p:nvPr/>
        </p:nvCxnSpPr>
        <p:spPr bwMode="auto">
          <a:xfrm>
            <a:off x="6905625" y="5014913"/>
            <a:ext cx="7938" cy="430212"/>
          </a:xfrm>
          <a:prstGeom prst="straightConnector1">
            <a:avLst/>
          </a:prstGeom>
          <a:noFill/>
          <a:ln w="9525">
            <a:solidFill>
              <a:schemeClr val="tx1"/>
            </a:solidFill>
            <a:round/>
            <a:headEnd/>
            <a:tailEnd type="triangle" w="med" len="med"/>
          </a:ln>
          <a:effectLst/>
        </p:spPr>
      </p:cxnSp>
      <p:sp>
        <p:nvSpPr>
          <p:cNvPr id="29" name="TextBox 28"/>
          <p:cNvSpPr txBox="1"/>
          <p:nvPr/>
        </p:nvSpPr>
        <p:spPr>
          <a:xfrm>
            <a:off x="2285984" y="1743006"/>
            <a:ext cx="1737975" cy="400110"/>
          </a:xfrm>
          <a:prstGeom prst="rect">
            <a:avLst/>
          </a:prstGeom>
          <a:solidFill>
            <a:srgbClr val="FFFF00"/>
          </a:solidFill>
          <a:ln>
            <a:solidFill>
              <a:schemeClr val="tx1"/>
            </a:solidFill>
          </a:ln>
        </p:spPr>
        <p:txBody>
          <a:bodyPr wrap="none" rtlCol="0">
            <a:spAutoFit/>
          </a:bodyPr>
          <a:lstStyle/>
          <a:p>
            <a:r>
              <a:rPr lang="en-GB" sz="2000" b="1" dirty="0" smtClean="0">
                <a:solidFill>
                  <a:srgbClr val="FF0000"/>
                </a:solidFill>
              </a:rPr>
              <a:t>WS-RDF(S)-*</a:t>
            </a:r>
            <a:endParaRPr lang="en-GB" sz="2000" b="1" dirty="0">
              <a:solidFill>
                <a:srgbClr val="FF0000"/>
              </a:solidFill>
            </a:endParaRPr>
          </a:p>
        </p:txBody>
      </p:sp>
      <p:sp>
        <p:nvSpPr>
          <p:cNvPr id="30" name="TextBox 29"/>
          <p:cNvSpPr txBox="1"/>
          <p:nvPr/>
        </p:nvSpPr>
        <p:spPr>
          <a:xfrm>
            <a:off x="7858148" y="1648414"/>
            <a:ext cx="1197764" cy="923330"/>
          </a:xfrm>
          <a:prstGeom prst="rect">
            <a:avLst/>
          </a:prstGeom>
          <a:solidFill>
            <a:srgbClr val="FFFF00"/>
          </a:solidFill>
          <a:ln>
            <a:solidFill>
              <a:schemeClr val="tx1"/>
            </a:solidFill>
          </a:ln>
        </p:spPr>
        <p:txBody>
          <a:bodyPr wrap="none" rtlCol="0">
            <a:spAutoFit/>
          </a:bodyPr>
          <a:lstStyle/>
          <a:p>
            <a:pPr algn="l"/>
            <a:r>
              <a:rPr lang="en-GB" sz="1800" b="1" dirty="0" smtClean="0">
                <a:solidFill>
                  <a:srgbClr val="FF0000"/>
                </a:solidFill>
              </a:rPr>
              <a:t>WS-DAI</a:t>
            </a:r>
          </a:p>
          <a:p>
            <a:pPr algn="l"/>
            <a:r>
              <a:rPr lang="en-GB" sz="1800" b="1" dirty="0" smtClean="0">
                <a:solidFill>
                  <a:srgbClr val="FF0000"/>
                </a:solidFill>
              </a:rPr>
              <a:t>WS-DAIR</a:t>
            </a:r>
          </a:p>
          <a:p>
            <a:pPr algn="l"/>
            <a:r>
              <a:rPr lang="en-GB" sz="1800" b="1" dirty="0" smtClean="0">
                <a:solidFill>
                  <a:srgbClr val="FF0000"/>
                </a:solidFill>
              </a:rPr>
              <a:t>WS-DAIX</a:t>
            </a:r>
            <a:endParaRPr lang="en-GB" sz="1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Implementations</a:t>
            </a:r>
            <a:endParaRPr lang="en-GB" dirty="0"/>
          </a:p>
        </p:txBody>
      </p:sp>
      <p:graphicFrame>
        <p:nvGraphicFramePr>
          <p:cNvPr id="5" name="Content Placeholder 4"/>
          <p:cNvGraphicFramePr>
            <a:graphicFrameLocks noGrp="1"/>
          </p:cNvGraphicFramePr>
          <p:nvPr>
            <p:ph idx="1"/>
          </p:nvPr>
        </p:nvGraphicFramePr>
        <p:xfrm>
          <a:off x="685800" y="1524000"/>
          <a:ext cx="8029604" cy="2763520"/>
        </p:xfrm>
        <a:graphic>
          <a:graphicData uri="http://schemas.openxmlformats.org/drawingml/2006/table">
            <a:tbl>
              <a:tblPr firstRow="1" bandRow="1">
                <a:tableStyleId>{35758FB7-9AC5-4552-8A53-C91805E547FA}</a:tableStyleId>
              </a:tblPr>
              <a:tblGrid>
                <a:gridCol w="2891814"/>
                <a:gridCol w="2351708"/>
                <a:gridCol w="217187"/>
                <a:gridCol w="2568895"/>
              </a:tblGrid>
              <a:tr h="370840">
                <a:tc>
                  <a:txBody>
                    <a:bodyPr/>
                    <a:lstStyle/>
                    <a:p>
                      <a:r>
                        <a:rPr lang="en-GB" dirty="0" smtClean="0">
                          <a:solidFill>
                            <a:schemeClr val="tx1"/>
                          </a:solidFill>
                        </a:rPr>
                        <a:t>Document</a:t>
                      </a:r>
                      <a:endParaRPr lang="en-GB" dirty="0">
                        <a:solidFill>
                          <a:schemeClr val="tx1"/>
                        </a:solidFill>
                      </a:endParaRPr>
                    </a:p>
                  </a:txBody>
                  <a:tcPr/>
                </a:tc>
                <a:tc gridSpan="2">
                  <a:txBody>
                    <a:bodyPr/>
                    <a:lstStyle/>
                    <a:p>
                      <a:r>
                        <a:rPr lang="en-GB" dirty="0" smtClean="0">
                          <a:solidFill>
                            <a:schemeClr val="tx1"/>
                          </a:solidFill>
                        </a:rPr>
                        <a:t>Implementations</a:t>
                      </a:r>
                      <a:endParaRPr lang="en-GB" dirty="0">
                        <a:solidFill>
                          <a:schemeClr val="tx1"/>
                        </a:solidFill>
                      </a:endParaRPr>
                    </a:p>
                  </a:txBody>
                  <a:tcPr/>
                </a:tc>
                <a:tc hMerge="1">
                  <a:txBody>
                    <a:bodyPr/>
                    <a:lstStyle/>
                    <a:p>
                      <a:endParaRPr lang="en-GB"/>
                    </a:p>
                  </a:txBody>
                  <a:tcPr/>
                </a:tc>
                <a:tc>
                  <a:txBody>
                    <a:bodyPr/>
                    <a:lstStyle/>
                    <a:p>
                      <a:r>
                        <a:rPr lang="en-GB" dirty="0" smtClean="0">
                          <a:solidFill>
                            <a:schemeClr val="tx1"/>
                          </a:solidFill>
                        </a:rPr>
                        <a:t>Maybe/In progress</a:t>
                      </a:r>
                      <a:endParaRPr lang="en-GB" dirty="0">
                        <a:solidFill>
                          <a:schemeClr val="tx1"/>
                        </a:solidFill>
                      </a:endParaRPr>
                    </a:p>
                  </a:txBody>
                  <a:tcPr/>
                </a:tc>
              </a:tr>
              <a:tr h="370840">
                <a:tc>
                  <a:txBody>
                    <a:bodyPr/>
                    <a:lstStyle/>
                    <a:p>
                      <a:r>
                        <a:rPr lang="en-GB" dirty="0" smtClean="0"/>
                        <a:t>WS-DAI</a:t>
                      </a:r>
                      <a:endParaRPr lang="en-GB" dirty="0"/>
                    </a:p>
                  </a:txBody>
                  <a:tcPr/>
                </a:tc>
                <a:tc gridSpan="3">
                  <a:txBody>
                    <a:bodyPr/>
                    <a:lstStyle/>
                    <a:p>
                      <a:pPr algn="ctr"/>
                      <a:r>
                        <a:rPr lang="en-GB" dirty="0" smtClean="0"/>
                        <a:t>Implemented as part of the realisations.</a:t>
                      </a:r>
                      <a:endParaRPr lang="en-GB" dirty="0"/>
                    </a:p>
                  </a:txBody>
                  <a:tcPr/>
                </a:tc>
                <a:tc hMerge="1">
                  <a:txBody>
                    <a:bodyPr/>
                    <a:lstStyle/>
                    <a:p>
                      <a:endParaRPr lang="en-GB"/>
                    </a:p>
                  </a:txBody>
                  <a:tcPr/>
                </a:tc>
                <a:tc hMerge="1">
                  <a:txBody>
                    <a:bodyPr/>
                    <a:lstStyle/>
                    <a:p>
                      <a:endParaRPr lang="en-GB" dirty="0"/>
                    </a:p>
                  </a:txBody>
                  <a:tcPr/>
                </a:tc>
              </a:tr>
              <a:tr h="370840">
                <a:tc>
                  <a:txBody>
                    <a:bodyPr/>
                    <a:lstStyle/>
                    <a:p>
                      <a:r>
                        <a:rPr lang="en-GB" dirty="0" smtClean="0"/>
                        <a:t>WS-DAIR</a:t>
                      </a:r>
                      <a:endParaRPr lang="en-GB" dirty="0"/>
                    </a:p>
                  </a:txBody>
                  <a:tcPr/>
                </a:tc>
                <a:tc>
                  <a:txBody>
                    <a:bodyPr/>
                    <a:lstStyle/>
                    <a:p>
                      <a:r>
                        <a:rPr lang="en-GB" dirty="0" smtClean="0"/>
                        <a:t>OGSA-DAI (</a:t>
                      </a:r>
                      <a:r>
                        <a:rPr lang="en-GB" b="1" dirty="0" smtClean="0">
                          <a:solidFill>
                            <a:srgbClr val="FF0000"/>
                          </a:solidFill>
                          <a:sym typeface="Wingdings 2"/>
                        </a:rPr>
                        <a:t></a:t>
                      </a:r>
                      <a:r>
                        <a:rPr lang="en-GB" dirty="0" smtClean="0"/>
                        <a:t>)</a:t>
                      </a:r>
                    </a:p>
                    <a:p>
                      <a:r>
                        <a:rPr lang="en-GB" dirty="0" smtClean="0"/>
                        <a:t>AMGA (</a:t>
                      </a:r>
                      <a:r>
                        <a:rPr lang="en-GB" b="1" dirty="0" smtClean="0">
                          <a:solidFill>
                            <a:srgbClr val="FF0000"/>
                          </a:solidFill>
                          <a:sym typeface="Wingdings 2"/>
                        </a:rPr>
                        <a:t></a:t>
                      </a:r>
                      <a:r>
                        <a:rPr lang="en-GB" dirty="0" smtClean="0"/>
                        <a:t>)</a:t>
                      </a:r>
                      <a:endParaRPr lang="en-GB" dirty="0"/>
                    </a:p>
                  </a:txBody>
                  <a:tcPr/>
                </a:tc>
                <a:tc gridSpan="2">
                  <a:txBody>
                    <a:bodyPr/>
                    <a:lstStyle/>
                    <a:p>
                      <a:r>
                        <a:rPr lang="en-GB" dirty="0" err="1" smtClean="0"/>
                        <a:t>GRelC</a:t>
                      </a:r>
                      <a:r>
                        <a:rPr lang="en-GB" dirty="0" smtClean="0"/>
                        <a:t> (</a:t>
                      </a:r>
                      <a:r>
                        <a:rPr lang="en-GB" b="1" dirty="0" smtClean="0">
                          <a:solidFill>
                            <a:srgbClr val="FF0000"/>
                          </a:solidFill>
                          <a:sym typeface="Wingdings 2"/>
                        </a:rPr>
                        <a:t>Not</a:t>
                      </a:r>
                      <a:r>
                        <a:rPr lang="en-GB" b="1" baseline="0" dirty="0" smtClean="0">
                          <a:solidFill>
                            <a:srgbClr val="FF0000"/>
                          </a:solidFill>
                          <a:sym typeface="Wingdings 2"/>
                        </a:rPr>
                        <a:t> Yet</a:t>
                      </a:r>
                      <a:r>
                        <a:rPr lang="en-GB" dirty="0" smtClean="0"/>
                        <a:t>)</a:t>
                      </a:r>
                    </a:p>
                    <a:p>
                      <a:r>
                        <a:rPr lang="en-GB" dirty="0" smtClean="0"/>
                        <a:t>GDSE </a:t>
                      </a:r>
                      <a:r>
                        <a:rPr lang="en-GB" dirty="0" smtClean="0"/>
                        <a:t>(</a:t>
                      </a:r>
                      <a:r>
                        <a:rPr lang="en-GB" b="1" dirty="0" smtClean="0">
                          <a:solidFill>
                            <a:srgbClr val="FF0000"/>
                          </a:solidFill>
                          <a:sym typeface="Wingdings 2"/>
                        </a:rPr>
                        <a:t>No</a:t>
                      </a:r>
                      <a:r>
                        <a:rPr lang="en-GB" dirty="0" smtClean="0"/>
                        <a:t>)</a:t>
                      </a:r>
                      <a:endParaRPr lang="en-GB" dirty="0"/>
                    </a:p>
                  </a:txBody>
                  <a:tcPr/>
                </a:tc>
                <a:tc hMerge="1">
                  <a:txBody>
                    <a:bodyPr/>
                    <a:lstStyle/>
                    <a:p>
                      <a:endParaRPr lang="en-GB" dirty="0"/>
                    </a:p>
                  </a:txBody>
                  <a:tcPr/>
                </a:tc>
              </a:tr>
              <a:tr h="370840">
                <a:tc>
                  <a:txBody>
                    <a:bodyPr/>
                    <a:lstStyle/>
                    <a:p>
                      <a:r>
                        <a:rPr lang="en-GB" dirty="0" smtClean="0"/>
                        <a:t>WS-DAIX</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OGSA-DAI (</a:t>
                      </a:r>
                      <a:r>
                        <a:rPr lang="en-GB" b="1" dirty="0" smtClean="0">
                          <a:solidFill>
                            <a:srgbClr val="FF0000"/>
                          </a:solidFill>
                          <a:sym typeface="Wingdings 2"/>
                        </a:rPr>
                        <a:t></a:t>
                      </a:r>
                      <a:r>
                        <a:rPr lang="en-GB" dirty="0" smtClean="0"/>
                        <a:t>), </a:t>
                      </a:r>
                      <a:r>
                        <a:rPr lang="en-GB" b="0" dirty="0" err="1" smtClean="0">
                          <a:solidFill>
                            <a:schemeClr val="tx1"/>
                          </a:solidFill>
                          <a:sym typeface="Wingdings 2"/>
                        </a:rPr>
                        <a:t>gCube</a:t>
                      </a:r>
                      <a:r>
                        <a:rPr lang="en-GB" b="0" dirty="0" smtClean="0">
                          <a:solidFill>
                            <a:schemeClr val="tx1"/>
                          </a:solidFill>
                          <a:sym typeface="Wingdings 2"/>
                        </a:rPr>
                        <a:t> </a:t>
                      </a:r>
                      <a:r>
                        <a:rPr lang="en-GB" dirty="0" smtClean="0"/>
                        <a:t>(</a:t>
                      </a:r>
                      <a:r>
                        <a:rPr lang="en-GB" b="1" dirty="0" smtClean="0">
                          <a:solidFill>
                            <a:srgbClr val="FF0000"/>
                          </a:solidFill>
                          <a:sym typeface="Wingdings 2"/>
                        </a:rPr>
                        <a:t></a:t>
                      </a:r>
                      <a:r>
                        <a:rPr lang="en-GB" dirty="0" smtClean="0"/>
                        <a:t>)</a:t>
                      </a:r>
                      <a:endParaRPr lang="en-GB" b="0" dirty="0" smtClean="0">
                        <a:solidFill>
                          <a:schemeClr val="tx1"/>
                        </a:solidFill>
                      </a:endParaRPr>
                    </a:p>
                  </a:txBody>
                  <a:tcPr/>
                </a:tc>
                <a:tc gridSpan="2">
                  <a:txBody>
                    <a:bodyPr/>
                    <a:lstStyle/>
                    <a:p>
                      <a:r>
                        <a:rPr lang="en-GB" dirty="0" smtClean="0"/>
                        <a:t>OHIO</a:t>
                      </a:r>
                      <a:r>
                        <a:rPr lang="en-GB" baseline="0" dirty="0" smtClean="0"/>
                        <a:t> (</a:t>
                      </a:r>
                      <a:r>
                        <a:rPr lang="en-GB" b="1" dirty="0" smtClean="0">
                          <a:solidFill>
                            <a:srgbClr val="FF0000"/>
                          </a:solidFill>
                          <a:sym typeface="Wingdings 2"/>
                        </a:rPr>
                        <a:t></a:t>
                      </a:r>
                      <a:r>
                        <a:rPr lang="en-GB" b="1" dirty="0" smtClean="0">
                          <a:solidFill>
                            <a:srgbClr val="FF0000"/>
                          </a:solidFill>
                          <a:sym typeface="Wingdings 2"/>
                        </a:rPr>
                        <a:t>?</a:t>
                      </a:r>
                      <a:r>
                        <a:rPr lang="en-GB" b="0" dirty="0" smtClean="0">
                          <a:solidFill>
                            <a:schemeClr val="tx1"/>
                          </a:solidFill>
                          <a:sym typeface="Wingdings 2"/>
                        </a:rPr>
                        <a:t>),</a:t>
                      </a:r>
                      <a:endParaRPr lang="en-GB" b="0" dirty="0">
                        <a:solidFill>
                          <a:schemeClr val="tx1"/>
                        </a:solidFill>
                      </a:endParaRPr>
                    </a:p>
                  </a:txBody>
                  <a:tcPr/>
                </a:tc>
                <a:tc hMerge="1">
                  <a:txBody>
                    <a:bodyPr/>
                    <a:lstStyle/>
                    <a:p>
                      <a:endParaRPr lang="en-GB" b="0" dirty="0">
                        <a:solidFill>
                          <a:schemeClr val="tx1"/>
                        </a:solidFill>
                      </a:endParaRPr>
                    </a:p>
                  </a:txBody>
                  <a:tcPr/>
                </a:tc>
              </a:tr>
              <a:tr h="370840">
                <a:tc>
                  <a:txBody>
                    <a:bodyPr/>
                    <a:lstStyle/>
                    <a:p>
                      <a:r>
                        <a:rPr lang="en-GB" dirty="0" smtClean="0"/>
                        <a:t>WS-DAIRDF(S)-Querying</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AIST</a:t>
                      </a:r>
                      <a:r>
                        <a:rPr lang="en-GB" baseline="0" dirty="0" smtClean="0"/>
                        <a:t>(</a:t>
                      </a:r>
                      <a:r>
                        <a:rPr lang="en-GB" b="1" baseline="0" dirty="0" smtClean="0">
                          <a:solidFill>
                            <a:srgbClr val="FF0000"/>
                          </a:solidFill>
                          <a:sym typeface="Wingdings 2"/>
                        </a:rPr>
                        <a:t>Partial</a:t>
                      </a:r>
                      <a:r>
                        <a:rPr lang="en-GB" b="0" dirty="0" smtClean="0">
                          <a:solidFill>
                            <a:schemeClr val="tx1"/>
                          </a:solidFill>
                          <a:sym typeface="Wingdings 2"/>
                        </a:rPr>
                        <a:t>) </a:t>
                      </a:r>
                      <a:endParaRPr lang="en-GB" dirty="0" smtClean="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UPM</a:t>
                      </a:r>
                      <a:r>
                        <a:rPr lang="en-GB" baseline="0" dirty="0" smtClean="0"/>
                        <a:t> (</a:t>
                      </a:r>
                      <a:r>
                        <a:rPr lang="en-GB" b="1" baseline="0" dirty="0" smtClean="0">
                          <a:solidFill>
                            <a:srgbClr val="FF0000"/>
                          </a:solidFill>
                          <a:sym typeface="Wingdings 2"/>
                        </a:rPr>
                        <a:t>Plan to</a:t>
                      </a:r>
                      <a:r>
                        <a:rPr lang="en-GB" b="0" dirty="0" smtClean="0">
                          <a:solidFill>
                            <a:schemeClr val="tx1"/>
                          </a:solidFill>
                          <a:sym typeface="Wingdings 2"/>
                        </a:rPr>
                        <a:t>) </a:t>
                      </a:r>
                      <a:endParaRPr lang="en-GB" dirty="0" smtClean="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txBody>
                  <a:tcPr/>
                </a:tc>
              </a:tr>
              <a:tr h="370840">
                <a:tc>
                  <a:txBody>
                    <a:bodyPr/>
                    <a:lstStyle/>
                    <a:p>
                      <a:r>
                        <a:rPr lang="en-GB" dirty="0" smtClean="0"/>
                        <a:t>WS-DAIRDF(S)-Ontology</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UPM</a:t>
                      </a:r>
                      <a:r>
                        <a:rPr lang="en-GB" baseline="0" dirty="0" smtClean="0"/>
                        <a:t> (</a:t>
                      </a:r>
                      <a:r>
                        <a:rPr lang="en-GB" b="1" baseline="0" dirty="0" smtClean="0">
                          <a:solidFill>
                            <a:srgbClr val="FF0000"/>
                          </a:solidFill>
                          <a:sym typeface="Wingdings 2"/>
                        </a:rPr>
                        <a:t>Plan to</a:t>
                      </a:r>
                      <a:r>
                        <a:rPr lang="en-GB" b="0" dirty="0" smtClean="0">
                          <a:solidFill>
                            <a:schemeClr val="tx1"/>
                          </a:solidFill>
                          <a:sym typeface="Wingdings 2"/>
                        </a:rPr>
                        <a:t>) </a:t>
                      </a:r>
                      <a:endParaRPr lang="en-GB" dirty="0" smtClean="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AIST</a:t>
                      </a:r>
                      <a:r>
                        <a:rPr lang="en-GB" baseline="0" dirty="0" smtClean="0"/>
                        <a:t>(</a:t>
                      </a:r>
                      <a:r>
                        <a:rPr lang="en-GB" b="1" baseline="0" dirty="0" smtClean="0">
                          <a:solidFill>
                            <a:srgbClr val="FF0000"/>
                          </a:solidFill>
                          <a:sym typeface="Wingdings 2"/>
                        </a:rPr>
                        <a:t>Plan to</a:t>
                      </a:r>
                      <a:r>
                        <a:rPr lang="en-GB" b="0" dirty="0" smtClean="0">
                          <a:solidFill>
                            <a:schemeClr val="tx1"/>
                          </a:solidFill>
                          <a:sym typeface="Wingdings 2"/>
                        </a:rPr>
                        <a:t>) </a:t>
                      </a:r>
                      <a:endParaRPr lang="en-GB" dirty="0" smtClean="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txBody>
                  <a:tcPr/>
                </a:tc>
              </a:tr>
            </a:tbl>
          </a:graphicData>
        </a:graphic>
      </p:graphicFrame>
      <p:sp>
        <p:nvSpPr>
          <p:cNvPr id="4" name="Footer Placeholder 3"/>
          <p:cNvSpPr>
            <a:spLocks noGrp="1"/>
          </p:cNvSpPr>
          <p:nvPr>
            <p:ph type="ftr" sz="quarter" idx="10"/>
          </p:nvPr>
        </p:nvSpPr>
        <p:spPr/>
        <p:txBody>
          <a:bodyPr/>
          <a:lstStyle/>
          <a:p>
            <a:fld id="{E0AD24C9-299A-4DDA-A80D-30AF97ED942F}" type="slidenum">
              <a:rPr lang="ja-JP" altLang="en-US" smtClean="0"/>
              <a:pPr/>
              <a:t>11</a:t>
            </a:fld>
            <a:endParaRPr lang="en-US" altLang="ja-JP"/>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Stages</a:t>
            </a:r>
            <a:endParaRPr lang="en-GB" dirty="0"/>
          </a:p>
        </p:txBody>
      </p:sp>
      <p:sp>
        <p:nvSpPr>
          <p:cNvPr id="3" name="Content Placeholder 2"/>
          <p:cNvSpPr>
            <a:spLocks noGrp="1"/>
          </p:cNvSpPr>
          <p:nvPr>
            <p:ph idx="1"/>
          </p:nvPr>
        </p:nvSpPr>
        <p:spPr>
          <a:xfrm>
            <a:off x="642910" y="1285860"/>
            <a:ext cx="7772400" cy="4114800"/>
          </a:xfrm>
        </p:spPr>
        <p:txBody>
          <a:bodyPr/>
          <a:lstStyle/>
          <a:p>
            <a:r>
              <a:rPr lang="en-GB" sz="2800" dirty="0" smtClean="0"/>
              <a:t>Need WS-DAIR </a:t>
            </a:r>
            <a:r>
              <a:rPr lang="en-GB" sz="2800" dirty="0" err="1" smtClean="0"/>
              <a:t>interop</a:t>
            </a:r>
            <a:r>
              <a:rPr lang="en-GB" sz="2800" dirty="0" smtClean="0"/>
              <a:t> document </a:t>
            </a:r>
          </a:p>
          <a:p>
            <a:r>
              <a:rPr lang="en-GB" sz="2800" dirty="0" smtClean="0"/>
              <a:t>Identify groups to do an </a:t>
            </a:r>
            <a:r>
              <a:rPr lang="en-GB" sz="2800" dirty="0" err="1" smtClean="0"/>
              <a:t>interop</a:t>
            </a:r>
            <a:r>
              <a:rPr lang="en-GB" sz="2800" dirty="0" smtClean="0"/>
              <a:t> test with</a:t>
            </a:r>
          </a:p>
          <a:p>
            <a:pPr lvl="1"/>
            <a:r>
              <a:rPr lang="en-GB" sz="2400" dirty="0" smtClean="0"/>
              <a:t>WS-DAIR</a:t>
            </a:r>
          </a:p>
          <a:p>
            <a:pPr lvl="2"/>
            <a:r>
              <a:rPr lang="en-GB" sz="2000" dirty="0" smtClean="0"/>
              <a:t>OGSA-DAI</a:t>
            </a:r>
          </a:p>
          <a:p>
            <a:pPr lvl="2"/>
            <a:r>
              <a:rPr lang="en-GB" sz="2000" smtClean="0"/>
              <a:t>AMGA</a:t>
            </a:r>
            <a:endParaRPr lang="en-GB" sz="1200" dirty="0" smtClean="0"/>
          </a:p>
          <a:p>
            <a:pPr lvl="1"/>
            <a:r>
              <a:rPr lang="en-GB" sz="2400" dirty="0" smtClean="0"/>
              <a:t>WS-DAIX</a:t>
            </a:r>
          </a:p>
          <a:p>
            <a:pPr lvl="2"/>
            <a:r>
              <a:rPr lang="en-GB" sz="2000" dirty="0" smtClean="0"/>
              <a:t>OGSA-DAI</a:t>
            </a:r>
          </a:p>
          <a:p>
            <a:pPr lvl="2"/>
            <a:r>
              <a:rPr lang="en-GB" sz="2000" dirty="0" err="1" smtClean="0"/>
              <a:t>gCube</a:t>
            </a:r>
            <a:r>
              <a:rPr lang="en-GB" sz="2000" dirty="0" smtClean="0"/>
              <a:t>?</a:t>
            </a:r>
          </a:p>
          <a:p>
            <a:r>
              <a:rPr lang="en-GB" sz="2800" dirty="0" smtClean="0"/>
              <a:t>Write experiences documents</a:t>
            </a:r>
          </a:p>
          <a:p>
            <a:endParaRPr lang="en-GB" sz="2400" dirty="0"/>
          </a:p>
        </p:txBody>
      </p:sp>
      <p:sp>
        <p:nvSpPr>
          <p:cNvPr id="4" name="Footer Placeholder 3"/>
          <p:cNvSpPr>
            <a:spLocks noGrp="1"/>
          </p:cNvSpPr>
          <p:nvPr>
            <p:ph type="ftr" sz="quarter" idx="10"/>
          </p:nvPr>
        </p:nvSpPr>
        <p:spPr/>
        <p:txBody>
          <a:bodyPr/>
          <a:lstStyle/>
          <a:p>
            <a:fld id="{E0AD24C9-299A-4DDA-A80D-30AF97ED942F}" type="slidenum">
              <a:rPr lang="ja-JP" altLang="en-US" smtClean="0"/>
              <a:pPr/>
              <a:t>12</a:t>
            </a:fld>
            <a:endParaRPr lang="en-US" altLang="ja-JP"/>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Stages II</a:t>
            </a:r>
            <a:endParaRPr lang="en-GB" dirty="0"/>
          </a:p>
        </p:txBody>
      </p:sp>
      <p:sp>
        <p:nvSpPr>
          <p:cNvPr id="3" name="Content Placeholder 2"/>
          <p:cNvSpPr>
            <a:spLocks noGrp="1"/>
          </p:cNvSpPr>
          <p:nvPr>
            <p:ph idx="1"/>
          </p:nvPr>
        </p:nvSpPr>
        <p:spPr/>
        <p:txBody>
          <a:bodyPr/>
          <a:lstStyle/>
          <a:p>
            <a:r>
              <a:rPr lang="en-GB" sz="2400" dirty="0" smtClean="0"/>
              <a:t>Need to complete:</a:t>
            </a:r>
          </a:p>
          <a:p>
            <a:pPr lvl="1"/>
            <a:r>
              <a:rPr lang="en-GB" sz="2000" dirty="0" smtClean="0"/>
              <a:t>Informational document</a:t>
            </a:r>
          </a:p>
          <a:p>
            <a:pPr lvl="2"/>
            <a:r>
              <a:rPr lang="en-GB" sz="1600" dirty="0" smtClean="0"/>
              <a:t>Motivates this work, contains use cases and  agreed terminology</a:t>
            </a:r>
            <a:endParaRPr lang="en-GB" sz="2000" dirty="0" smtClean="0"/>
          </a:p>
          <a:p>
            <a:pPr lvl="1"/>
            <a:r>
              <a:rPr lang="en-GB" sz="2000" dirty="0" smtClean="0"/>
              <a:t>WS-DAIRDF(S)-Querying (almost complete)</a:t>
            </a:r>
          </a:p>
          <a:p>
            <a:pPr lvl="1"/>
            <a:r>
              <a:rPr lang="en-GB" sz="2000" dirty="0" smtClean="0"/>
              <a:t> WS-DAIRDF(S)-Ontology (needs a bit of rationalisation)</a:t>
            </a:r>
          </a:p>
          <a:p>
            <a:r>
              <a:rPr lang="en-GB" sz="2400" dirty="0" err="1" smtClean="0"/>
              <a:t>Interop</a:t>
            </a:r>
            <a:r>
              <a:rPr lang="en-GB" sz="2400" dirty="0" smtClean="0"/>
              <a:t> documents</a:t>
            </a:r>
          </a:p>
          <a:p>
            <a:r>
              <a:rPr lang="en-GB" sz="2400" dirty="0" smtClean="0"/>
              <a:t>Experiences documents</a:t>
            </a:r>
          </a:p>
          <a:p>
            <a:endParaRPr lang="en-GB" dirty="0"/>
          </a:p>
        </p:txBody>
      </p:sp>
      <p:sp>
        <p:nvSpPr>
          <p:cNvPr id="4" name="Footer Placeholder 3"/>
          <p:cNvSpPr>
            <a:spLocks noGrp="1"/>
          </p:cNvSpPr>
          <p:nvPr>
            <p:ph type="ftr" sz="quarter" idx="10"/>
          </p:nvPr>
        </p:nvSpPr>
        <p:spPr/>
        <p:txBody>
          <a:bodyPr/>
          <a:lstStyle/>
          <a:p>
            <a:fld id="{E0AD24C9-299A-4DDA-A80D-30AF97ED942F}" type="slidenum">
              <a:rPr lang="ja-JP" altLang="en-US" smtClean="0"/>
              <a:pPr/>
              <a:t>13</a:t>
            </a:fld>
            <a:endParaRPr lang="en-US" altLang="ja-JP"/>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Becoming involved</a:t>
            </a:r>
            <a:endParaRPr lang="en-GB" dirty="0"/>
          </a:p>
        </p:txBody>
      </p:sp>
      <p:sp>
        <p:nvSpPr>
          <p:cNvPr id="3" name="Content Placeholder 2"/>
          <p:cNvSpPr>
            <a:spLocks noGrp="1"/>
          </p:cNvSpPr>
          <p:nvPr>
            <p:ph idx="1"/>
          </p:nvPr>
        </p:nvSpPr>
        <p:spPr/>
        <p:txBody>
          <a:bodyPr/>
          <a:lstStyle/>
          <a:p>
            <a:r>
              <a:rPr lang="en-GB" dirty="0" smtClean="0"/>
              <a:t>Join the mailing list</a:t>
            </a:r>
          </a:p>
          <a:p>
            <a:pPr lvl="1"/>
            <a:r>
              <a:rPr lang="en-GB" dirty="0" smtClean="0"/>
              <a:t>Details on the DAIS-WG project page</a:t>
            </a:r>
          </a:p>
          <a:p>
            <a:r>
              <a:rPr lang="en-GB" dirty="0" smtClean="0"/>
              <a:t>Attend the </a:t>
            </a:r>
            <a:r>
              <a:rPr lang="en-GB" dirty="0" err="1" smtClean="0"/>
              <a:t>telcons</a:t>
            </a:r>
            <a:endParaRPr lang="en-GB" dirty="0" smtClean="0"/>
          </a:p>
          <a:p>
            <a:r>
              <a:rPr lang="en-GB" dirty="0" smtClean="0"/>
              <a:t>In the near future hope to:</a:t>
            </a:r>
          </a:p>
          <a:p>
            <a:pPr lvl="1"/>
            <a:r>
              <a:rPr lang="en-GB" dirty="0" smtClean="0"/>
              <a:t>Do WS-DAIR interoperability tests</a:t>
            </a:r>
          </a:p>
          <a:p>
            <a:pPr lvl="1"/>
            <a:r>
              <a:rPr lang="en-GB" dirty="0" smtClean="0"/>
              <a:t>Do WS-DAIX interoperability tests</a:t>
            </a:r>
          </a:p>
          <a:p>
            <a:r>
              <a:rPr lang="en-GB" dirty="0" smtClean="0"/>
              <a:t>Help complete the WS-DAIRDF specs</a:t>
            </a:r>
          </a:p>
          <a:p>
            <a:r>
              <a:rPr lang="en-GB" dirty="0" smtClean="0"/>
              <a:t>Implement one or more of the specs</a:t>
            </a:r>
            <a:endParaRPr lang="en-GB" dirty="0"/>
          </a:p>
        </p:txBody>
      </p:sp>
      <p:sp>
        <p:nvSpPr>
          <p:cNvPr id="4" name="Footer Placeholder 3"/>
          <p:cNvSpPr>
            <a:spLocks noGrp="1"/>
          </p:cNvSpPr>
          <p:nvPr>
            <p:ph type="ftr" sz="quarter" idx="10"/>
          </p:nvPr>
        </p:nvSpPr>
        <p:spPr/>
        <p:txBody>
          <a:bodyPr/>
          <a:lstStyle/>
          <a:p>
            <a:fld id="{E0AD24C9-299A-4DDA-A80D-30AF97ED942F}" type="slidenum">
              <a:rPr lang="ja-JP" altLang="en-US" smtClean="0"/>
              <a:pPr/>
              <a:t>14</a:t>
            </a:fld>
            <a:endParaRPr lang="en-US" altLang="ja-JP"/>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fld id="{ADFCCDE9-A755-407B-800D-A94AD16066ED}" type="slidenum">
              <a:rPr lang="ja-JP" altLang="en-US"/>
              <a:pPr/>
              <a:t>15</a:t>
            </a:fld>
            <a:endParaRPr lang="en-US" altLang="ja-JP"/>
          </a:p>
        </p:txBody>
      </p:sp>
      <p:sp>
        <p:nvSpPr>
          <p:cNvPr id="54274" name="Rectangle 2"/>
          <p:cNvSpPr>
            <a:spLocks noGrp="1" noChangeArrowheads="1"/>
          </p:cNvSpPr>
          <p:nvPr>
            <p:ph type="title"/>
          </p:nvPr>
        </p:nvSpPr>
        <p:spPr/>
        <p:txBody>
          <a:bodyPr/>
          <a:lstStyle/>
          <a:p>
            <a:r>
              <a:rPr lang="en-US" altLang="ja-JP"/>
              <a:t>Full Copyright Notice</a:t>
            </a:r>
            <a:endParaRPr lang="ja-JP" altLang="en-US"/>
          </a:p>
        </p:txBody>
      </p:sp>
      <p:sp>
        <p:nvSpPr>
          <p:cNvPr id="54275" name="Text Box 3"/>
          <p:cNvSpPr txBox="1">
            <a:spLocks noChangeArrowheads="1"/>
          </p:cNvSpPr>
          <p:nvPr/>
        </p:nvSpPr>
        <p:spPr bwMode="auto">
          <a:xfrm>
            <a:off x="250825" y="1412875"/>
            <a:ext cx="8281988" cy="4054475"/>
          </a:xfrm>
          <a:prstGeom prst="rect">
            <a:avLst/>
          </a:prstGeom>
          <a:noFill/>
          <a:ln w="9525">
            <a:noFill/>
            <a:miter lim="800000"/>
            <a:headEnd/>
            <a:tailEnd/>
          </a:ln>
          <a:effectLst/>
        </p:spPr>
        <p:txBody>
          <a:bodyPr>
            <a:spAutoFit/>
          </a:bodyPr>
          <a:lstStyle/>
          <a:p>
            <a:pPr algn="l"/>
            <a:r>
              <a:rPr lang="en-US" altLang="ja-JP" sz="2000" dirty="0"/>
              <a:t>Copyright (C) Open Grid Forum </a:t>
            </a:r>
            <a:r>
              <a:rPr lang="en-US" altLang="ja-JP" sz="2000" dirty="0" smtClean="0"/>
              <a:t>(2009). </a:t>
            </a:r>
            <a:r>
              <a:rPr lang="en-US" altLang="ja-JP" sz="2000" dirty="0"/>
              <a:t>All Rights Reserved. </a:t>
            </a:r>
          </a:p>
          <a:p>
            <a:pPr algn="l"/>
            <a:endParaRPr lang="en-US" altLang="ja-JP" sz="2000" dirty="0"/>
          </a:p>
          <a:p>
            <a:pPr algn="l"/>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lgn="l"/>
            <a:endParaRPr lang="en-US" altLang="ja-JP" sz="2000" dirty="0"/>
          </a:p>
          <a:p>
            <a:pPr algn="l"/>
            <a:r>
              <a:rPr lang="en-US" altLang="ja-JP" sz="2000" dirty="0"/>
              <a:t>The limited permissions granted above are perpetual and will not be revoked by the OGF or its successors or assignees.</a:t>
            </a:r>
          </a:p>
          <a:p>
            <a:pPr algn="l"/>
            <a:endParaRPr lang="ja-JP" altLang="en-US" sz="2000"/>
          </a:p>
          <a:p>
            <a:pPr algn="l"/>
            <a:endParaRPr lang="ja-JP" altLang="en-US"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5FC43F84-E03F-4038-808D-D03F3B4C2767}" type="slidenum">
              <a:rPr lang="ja-JP" altLang="en-US"/>
              <a:pPr/>
              <a:t>2</a:t>
            </a:fld>
            <a:endParaRPr lang="en-US" altLang="ja-JP"/>
          </a:p>
        </p:txBody>
      </p:sp>
      <p:sp>
        <p:nvSpPr>
          <p:cNvPr id="52226" name="Rectangle 2"/>
          <p:cNvSpPr>
            <a:spLocks noGrp="1" noChangeArrowheads="1"/>
          </p:cNvSpPr>
          <p:nvPr>
            <p:ph type="title"/>
          </p:nvPr>
        </p:nvSpPr>
        <p:spPr/>
        <p:txBody>
          <a:bodyPr/>
          <a:lstStyle/>
          <a:p>
            <a:r>
              <a:rPr lang="en-US" altLang="ja-JP"/>
              <a:t>OGF IPR Policies Apply</a:t>
            </a:r>
          </a:p>
        </p:txBody>
      </p:sp>
      <p:sp>
        <p:nvSpPr>
          <p:cNvPr id="52227" name="Rectangle 3"/>
          <p:cNvSpPr>
            <a:spLocks noGrp="1" noChangeArrowheads="1"/>
          </p:cNvSpPr>
          <p:nvPr>
            <p:ph type="body" idx="1"/>
          </p:nvPr>
        </p:nvSpPr>
        <p:spPr>
          <a:xfrm>
            <a:off x="228600" y="1524000"/>
            <a:ext cx="8610600" cy="4114800"/>
          </a:xfrm>
        </p:spPr>
        <p:txBody>
          <a:bodyPr/>
          <a:lstStyle/>
          <a:p>
            <a:pPr>
              <a:lnSpc>
                <a:spcPct val="90000"/>
              </a:lnSpc>
              <a:spcBef>
                <a:spcPct val="0"/>
              </a:spcBef>
            </a:pPr>
            <a:r>
              <a:rPr lang="ja-JP" altLang="en-US" sz="1200">
                <a:latin typeface="Arial"/>
              </a:rPr>
              <a:t>“</a:t>
            </a:r>
            <a:r>
              <a:rPr lang="en-US" altLang="ja-JP" sz="1200">
                <a:latin typeface="Verdana" pitchFamily="1" charset="0"/>
              </a:rPr>
              <a:t>I acknowledge that participation in this meeting is subject to the OGF Intellectual Property Policy.</a:t>
            </a:r>
            <a:r>
              <a:rPr lang="en-US" altLang="ja-JP" sz="1200">
                <a:latin typeface="Arial"/>
              </a:rPr>
              <a:t>”</a:t>
            </a:r>
            <a:endParaRPr lang="en-US" altLang="ja-JP" sz="1200">
              <a:latin typeface="Verdana" pitchFamily="1" charset="0"/>
            </a:endParaRPr>
          </a:p>
          <a:p>
            <a:pPr>
              <a:lnSpc>
                <a:spcPct val="90000"/>
              </a:lnSpc>
              <a:spcBef>
                <a:spcPct val="0"/>
              </a:spcBef>
            </a:pPr>
            <a:r>
              <a:rPr lang="en-US" altLang="ja-JP" sz="1200">
                <a:latin typeface="Verdana" pitchFamily="1" charset="0"/>
              </a:rPr>
              <a:t>Intellectual Property Notices Note Well:  </a:t>
            </a:r>
            <a:r>
              <a:rPr lang="en-US" altLang="ja-JP" sz="1200">
                <a:solidFill>
                  <a:srgbClr val="444444"/>
                </a:solidFill>
                <a:latin typeface="Verdana" pitchFamily="1"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a:latin typeface="Verdana" pitchFamily="1" charset="0"/>
            </a:endParaRPr>
          </a:p>
          <a:p>
            <a:pPr lvl="2">
              <a:lnSpc>
                <a:spcPct val="90000"/>
              </a:lnSpc>
              <a:spcBef>
                <a:spcPct val="0"/>
              </a:spcBef>
            </a:pPr>
            <a:r>
              <a:rPr lang="en-US" altLang="ja-JP" sz="900">
                <a:solidFill>
                  <a:srgbClr val="444444"/>
                </a:solidFill>
                <a:latin typeface="Verdana" pitchFamily="1" charset="0"/>
              </a:rPr>
              <a:t>the OGF plenary session,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any OGF working group or portion thereof,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OGF Board of Directors, the GFSG, or any member thereof on behalf of the OGF,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ADCOM, or any member thereof on behalf of the ADCOM,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any OGF mailing list, including any group list, or any other list functioning under OGF auspices,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OGF Editor or the document authoring and review process </a:t>
            </a:r>
            <a:endParaRPr lang="en-US" altLang="ja-JP" sz="900">
              <a:latin typeface="Verdana" pitchFamily="1" charset="0"/>
            </a:endParaRPr>
          </a:p>
          <a:p>
            <a:pPr>
              <a:lnSpc>
                <a:spcPct val="90000"/>
              </a:lnSpc>
              <a:spcBef>
                <a:spcPct val="0"/>
              </a:spcBef>
            </a:pPr>
            <a:r>
              <a:rPr lang="en-US" altLang="ja-JP" sz="1200">
                <a:solidFill>
                  <a:srgbClr val="444444"/>
                </a:solidFill>
                <a:latin typeface="Verdana" pitchFamily="1" charset="0"/>
              </a:rPr>
              <a:t>Statements made outside of a OGF meeting, mailing list or other function, that are clearly not intended to be input to an OGF activity, group or function, are not subject to these provisions.</a:t>
            </a:r>
          </a:p>
          <a:p>
            <a:pPr>
              <a:lnSpc>
                <a:spcPct val="90000"/>
              </a:lnSpc>
              <a:spcBef>
                <a:spcPct val="0"/>
              </a:spcBef>
            </a:pPr>
            <a:r>
              <a:rPr lang="en-US" altLang="ja-JP" sz="1200">
                <a:solidFill>
                  <a:srgbClr val="444444"/>
                </a:solidFill>
                <a:latin typeface="Verdana" pitchFamily="1" charset="0"/>
              </a:rPr>
              <a:t>Excerpt from Appendix B of GFD-C.1: </a:t>
            </a:r>
            <a:r>
              <a:rPr lang="en-US" altLang="ja-JP" sz="1200">
                <a:solidFill>
                  <a:srgbClr val="444444"/>
                </a:solidFill>
                <a:latin typeface="Arial"/>
              </a:rPr>
              <a:t>”</a:t>
            </a:r>
            <a:r>
              <a:rPr lang="en-US" altLang="ja-JP" sz="1200">
                <a:solidFill>
                  <a:srgbClr val="444444"/>
                </a:solidFill>
                <a:latin typeface="Verdana" pitchFamily="1"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a:solidFill>
                  <a:srgbClr val="444444"/>
                </a:solidFill>
                <a:latin typeface="Arial"/>
              </a:rPr>
              <a:t>”</a:t>
            </a:r>
            <a:endParaRPr lang="en-US" altLang="ja-JP" sz="1200">
              <a:solidFill>
                <a:srgbClr val="444444"/>
              </a:solidFill>
              <a:latin typeface="Verdana" pitchFamily="1" charset="0"/>
            </a:endParaRPr>
          </a:p>
          <a:p>
            <a:pPr>
              <a:lnSpc>
                <a:spcPct val="90000"/>
              </a:lnSpc>
              <a:spcBef>
                <a:spcPct val="0"/>
              </a:spcBef>
            </a:pPr>
            <a:endParaRPr lang="en-US" altLang="ja-JP" sz="1200">
              <a:solidFill>
                <a:srgbClr val="444444"/>
              </a:solidFill>
              <a:latin typeface="Verdana" pitchFamily="1" charset="0"/>
            </a:endParaRPr>
          </a:p>
          <a:p>
            <a:pPr>
              <a:lnSpc>
                <a:spcPct val="90000"/>
              </a:lnSpc>
            </a:pPr>
            <a:r>
              <a:rPr lang="en-US" altLang="ja-JP" sz="1200">
                <a:latin typeface="Verdana" pitchFamily="1" charset="0"/>
              </a:rPr>
              <a:t>OGF Intellectual Property Policies are adapted from the IETF Intellectual Property Policies that support the Internet Standards Process.</a:t>
            </a:r>
            <a:endParaRPr lang="en-US" altLang="ja-JP" sz="2800">
              <a:latin typeface="Verdana" pitchFamily="1"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0DFEEA5A-DA99-41F2-BBA4-CA214DDD149B}" type="slidenum">
              <a:rPr lang="ja-JP" altLang="en-US"/>
              <a:pPr/>
              <a:t>3</a:t>
            </a:fld>
            <a:endParaRPr lang="en-US" altLang="ja-JP"/>
          </a:p>
        </p:txBody>
      </p:sp>
      <p:sp>
        <p:nvSpPr>
          <p:cNvPr id="45060" name="Rectangle 4"/>
          <p:cNvSpPr>
            <a:spLocks noGrp="1" noChangeArrowheads="1"/>
          </p:cNvSpPr>
          <p:nvPr>
            <p:ph type="title"/>
          </p:nvPr>
        </p:nvSpPr>
        <p:spPr/>
        <p:txBody>
          <a:bodyPr/>
          <a:lstStyle/>
          <a:p>
            <a:r>
              <a:rPr lang="en-GB" altLang="ja-JP" dirty="0" smtClean="0"/>
              <a:t>Outline</a:t>
            </a:r>
            <a:endParaRPr lang="ja-JP" altLang="en-US"/>
          </a:p>
        </p:txBody>
      </p:sp>
      <p:sp>
        <p:nvSpPr>
          <p:cNvPr id="45061" name="Rectangle 5"/>
          <p:cNvSpPr>
            <a:spLocks noGrp="1" noChangeArrowheads="1"/>
          </p:cNvSpPr>
          <p:nvPr>
            <p:ph type="body" idx="1"/>
          </p:nvPr>
        </p:nvSpPr>
        <p:spPr/>
        <p:txBody>
          <a:bodyPr/>
          <a:lstStyle/>
          <a:p>
            <a:r>
              <a:rPr lang="en-GB" altLang="ja-JP" dirty="0" smtClean="0"/>
              <a:t>Background</a:t>
            </a:r>
          </a:p>
          <a:p>
            <a:r>
              <a:rPr lang="en-GB" altLang="ja-JP" dirty="0" smtClean="0"/>
              <a:t>Brief overview of DAIS</a:t>
            </a:r>
          </a:p>
          <a:p>
            <a:r>
              <a:rPr lang="en-GB" altLang="ja-JP" dirty="0" smtClean="0"/>
              <a:t>Documents</a:t>
            </a:r>
          </a:p>
          <a:p>
            <a:r>
              <a:rPr lang="en-GB" altLang="ja-JP" dirty="0" smtClean="0"/>
              <a:t>Implementations</a:t>
            </a:r>
          </a:p>
          <a:p>
            <a:r>
              <a:rPr lang="en-GB" altLang="ja-JP" dirty="0" smtClean="0"/>
              <a:t>Next Steps</a:t>
            </a:r>
          </a:p>
          <a:p>
            <a:r>
              <a:rPr lang="en-GB" altLang="ja-JP" dirty="0" smtClean="0"/>
              <a:t>More information on the WS-RDF specs</a:t>
            </a:r>
          </a:p>
          <a:p>
            <a:r>
              <a:rPr lang="en-GB" altLang="ja-JP" dirty="0" smtClean="0"/>
              <a:t>Discussion</a:t>
            </a:r>
            <a:endParaRPr lang="ja-JP"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a:t>
            </a:r>
            <a:endParaRPr lang="en-GB" dirty="0"/>
          </a:p>
        </p:txBody>
      </p:sp>
      <p:sp>
        <p:nvSpPr>
          <p:cNvPr id="3" name="Content Placeholder 2"/>
          <p:cNvSpPr>
            <a:spLocks noGrp="1"/>
          </p:cNvSpPr>
          <p:nvPr>
            <p:ph idx="1"/>
          </p:nvPr>
        </p:nvSpPr>
        <p:spPr>
          <a:xfrm>
            <a:off x="428596" y="1524000"/>
            <a:ext cx="8286808" cy="4114800"/>
          </a:xfrm>
        </p:spPr>
        <p:txBody>
          <a:bodyPr/>
          <a:lstStyle/>
          <a:p>
            <a:r>
              <a:rPr lang="en-GB" sz="2400" dirty="0" smtClean="0">
                <a:solidFill>
                  <a:schemeClr val="tx1"/>
                </a:solidFill>
                <a:latin typeface="+mn-lt"/>
                <a:ea typeface="+mn-ea"/>
                <a:cs typeface="+mn-cs"/>
              </a:rPr>
              <a:t>Database Access &amp; Integration Services Working Group</a:t>
            </a:r>
          </a:p>
          <a:p>
            <a:pPr lvl="1"/>
            <a:r>
              <a:rPr lang="en-GB" sz="2000" dirty="0" smtClean="0">
                <a:cs typeface="+mn-cs"/>
              </a:rPr>
              <a:t>Been around since GGF4 (</a:t>
            </a:r>
            <a:r>
              <a:rPr lang="en-GB" sz="2000" dirty="0" err="1" smtClean="0">
                <a:cs typeface="+mn-cs"/>
              </a:rPr>
              <a:t>BoF</a:t>
            </a:r>
            <a:r>
              <a:rPr lang="en-GB" sz="2000" dirty="0" smtClean="0">
                <a:cs typeface="+mn-cs"/>
              </a:rPr>
              <a:t> Session)</a:t>
            </a:r>
            <a:endParaRPr lang="en-GB" sz="2000" dirty="0" smtClean="0">
              <a:solidFill>
                <a:schemeClr val="tx1"/>
              </a:solidFill>
              <a:latin typeface="+mn-lt"/>
              <a:ea typeface="+mn-ea"/>
              <a:cs typeface="+mn-cs"/>
            </a:endParaRPr>
          </a:p>
          <a:p>
            <a:r>
              <a:rPr lang="en-GB" sz="2400" dirty="0" smtClean="0">
                <a:solidFill>
                  <a:schemeClr val="tx1"/>
                </a:solidFill>
                <a:latin typeface="+mn-lt"/>
                <a:ea typeface="+mn-ea"/>
                <a:cs typeface="+mn-cs"/>
              </a:rPr>
              <a:t>Aim:</a:t>
            </a:r>
          </a:p>
          <a:p>
            <a:pPr lvl="1"/>
            <a:r>
              <a:rPr lang="en-GB" sz="2000" dirty="0" smtClean="0">
                <a:solidFill>
                  <a:schemeClr val="tx1"/>
                </a:solidFill>
                <a:latin typeface="+mn-lt"/>
                <a:ea typeface="+mn-ea"/>
                <a:cs typeface="+mn-cs"/>
              </a:rPr>
              <a:t>Provide consistent  WS-based access methods to databases</a:t>
            </a:r>
          </a:p>
          <a:p>
            <a:r>
              <a:rPr lang="en-GB" sz="2400" dirty="0" smtClean="0"/>
              <a:t>Achieve through a:</a:t>
            </a:r>
          </a:p>
          <a:p>
            <a:pPr lvl="1"/>
            <a:r>
              <a:rPr lang="en-GB" sz="2000" dirty="0" smtClean="0"/>
              <a:t>Generic (Core) specification </a:t>
            </a:r>
          </a:p>
          <a:p>
            <a:pPr lvl="1"/>
            <a:r>
              <a:rPr lang="en-GB" sz="2000" dirty="0" smtClean="0"/>
              <a:t>Extend (Realise) for other data models</a:t>
            </a:r>
          </a:p>
          <a:p>
            <a:r>
              <a:rPr lang="en-GB" sz="2400" dirty="0" smtClean="0"/>
              <a:t>Realisations thus far:</a:t>
            </a:r>
          </a:p>
          <a:p>
            <a:pPr lvl="1"/>
            <a:r>
              <a:rPr lang="en-GB" sz="2000" dirty="0" smtClean="0"/>
              <a:t>Relational</a:t>
            </a:r>
          </a:p>
          <a:p>
            <a:pPr lvl="1"/>
            <a:r>
              <a:rPr lang="en-GB" sz="2000" dirty="0" smtClean="0"/>
              <a:t>XML</a:t>
            </a:r>
          </a:p>
          <a:p>
            <a:pPr lvl="1"/>
            <a:r>
              <a:rPr lang="en-GB" sz="2000" dirty="0" smtClean="0"/>
              <a:t>RDF</a:t>
            </a:r>
          </a:p>
          <a:p>
            <a:pPr lvl="1"/>
            <a:r>
              <a:rPr lang="en-GB" sz="2000" dirty="0" smtClean="0"/>
              <a:t>…</a:t>
            </a:r>
          </a:p>
          <a:p>
            <a:endParaRPr lang="en-GB" dirty="0">
              <a:solidFill>
                <a:schemeClr val="tx1"/>
              </a:solidFill>
              <a:latin typeface="+mn-lt"/>
              <a:ea typeface="+mn-ea"/>
              <a:cs typeface="+mn-cs"/>
            </a:endParaRPr>
          </a:p>
          <a:p>
            <a:endParaRPr lang="en-GB" dirty="0"/>
          </a:p>
        </p:txBody>
      </p:sp>
      <p:sp>
        <p:nvSpPr>
          <p:cNvPr id="4" name="Footer Placeholder 3"/>
          <p:cNvSpPr>
            <a:spLocks noGrp="1"/>
          </p:cNvSpPr>
          <p:nvPr>
            <p:ph type="ftr" sz="quarter" idx="10"/>
          </p:nvPr>
        </p:nvSpPr>
        <p:spPr/>
        <p:txBody>
          <a:bodyPr/>
          <a:lstStyle/>
          <a:p>
            <a:fld id="{E0AD24C9-299A-4DDA-A80D-30AF97ED942F}" type="slidenum">
              <a:rPr lang="ja-JP" altLang="en-US" smtClean="0"/>
              <a:pPr/>
              <a:t>4</a:t>
            </a:fld>
            <a:endParaRPr lang="en-US" altLang="ja-JP"/>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Interface types</a:t>
            </a:r>
            <a:endParaRPr lang="en-GB" dirty="0"/>
          </a:p>
        </p:txBody>
      </p:sp>
      <p:sp>
        <p:nvSpPr>
          <p:cNvPr id="3" name="Content Placeholder 2"/>
          <p:cNvSpPr>
            <a:spLocks noGrp="1"/>
          </p:cNvSpPr>
          <p:nvPr>
            <p:ph idx="1"/>
          </p:nvPr>
        </p:nvSpPr>
        <p:spPr>
          <a:xfrm>
            <a:off x="642910" y="1285860"/>
            <a:ext cx="7772400" cy="4114800"/>
          </a:xfrm>
        </p:spPr>
        <p:txBody>
          <a:bodyPr/>
          <a:lstStyle/>
          <a:p>
            <a:r>
              <a:rPr lang="en-GB" dirty="0" smtClean="0"/>
              <a:t>Three main types of interface:</a:t>
            </a:r>
          </a:p>
          <a:p>
            <a:pPr lvl="1"/>
            <a:r>
              <a:rPr lang="en-GB" dirty="0" smtClean="0"/>
              <a:t>Data Description</a:t>
            </a:r>
          </a:p>
          <a:p>
            <a:pPr lvl="2"/>
            <a:r>
              <a:rPr lang="en-GB" dirty="0" smtClean="0"/>
              <a:t>provide information about a service/data resource accessed through a service.</a:t>
            </a:r>
          </a:p>
          <a:p>
            <a:pPr lvl="1"/>
            <a:r>
              <a:rPr lang="en-GB" dirty="0" smtClean="0"/>
              <a:t>Data Access</a:t>
            </a:r>
          </a:p>
          <a:p>
            <a:pPr lvl="2"/>
            <a:r>
              <a:rPr lang="en-GB" dirty="0" smtClean="0"/>
              <a:t>provide access to data through a service interface.</a:t>
            </a:r>
          </a:p>
          <a:p>
            <a:pPr lvl="1"/>
            <a:r>
              <a:rPr lang="en-GB" dirty="0" smtClean="0"/>
              <a:t>Data Factory</a:t>
            </a:r>
          </a:p>
          <a:p>
            <a:pPr lvl="2"/>
            <a:r>
              <a:rPr lang="en-GB" dirty="0" smtClean="0"/>
              <a:t>provide indirect access to data through a client specified interface.</a:t>
            </a:r>
          </a:p>
          <a:p>
            <a:r>
              <a:rPr lang="en-GB" dirty="0" smtClean="0"/>
              <a:t>Can be combined</a:t>
            </a:r>
            <a:endParaRPr lang="en-GB" dirty="0"/>
          </a:p>
        </p:txBody>
      </p:sp>
      <p:sp>
        <p:nvSpPr>
          <p:cNvPr id="4" name="Footer Placeholder 3"/>
          <p:cNvSpPr>
            <a:spLocks noGrp="1"/>
          </p:cNvSpPr>
          <p:nvPr>
            <p:ph type="ftr" sz="quarter" idx="10"/>
          </p:nvPr>
        </p:nvSpPr>
        <p:spPr/>
        <p:txBody>
          <a:bodyPr/>
          <a:lstStyle/>
          <a:p>
            <a:fld id="{E0AD24C9-299A-4DDA-A80D-30AF97ED942F}" type="slidenum">
              <a:rPr lang="ja-JP" altLang="en-US" smtClean="0"/>
              <a:pPr/>
              <a:t>5</a:t>
            </a:fld>
            <a:endParaRPr lang="en-US" altLang="ja-JP"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Access Patterns</a:t>
            </a:r>
            <a:endParaRPr lang="en-GB" dirty="0"/>
          </a:p>
        </p:txBody>
      </p:sp>
      <p:sp>
        <p:nvSpPr>
          <p:cNvPr id="3" name="Content Placeholder 2"/>
          <p:cNvSpPr>
            <a:spLocks noGrp="1"/>
          </p:cNvSpPr>
          <p:nvPr>
            <p:ph idx="1"/>
          </p:nvPr>
        </p:nvSpPr>
        <p:spPr>
          <a:xfrm>
            <a:off x="685800" y="1214422"/>
            <a:ext cx="7772400" cy="761992"/>
          </a:xfrm>
        </p:spPr>
        <p:txBody>
          <a:bodyPr/>
          <a:lstStyle/>
          <a:p>
            <a:r>
              <a:rPr lang="en-GB" dirty="0" smtClean="0"/>
              <a:t>Direct Access</a:t>
            </a:r>
            <a:endParaRPr lang="en-GB" dirty="0"/>
          </a:p>
        </p:txBody>
      </p:sp>
      <p:sp>
        <p:nvSpPr>
          <p:cNvPr id="4" name="Footer Placeholder 3"/>
          <p:cNvSpPr>
            <a:spLocks noGrp="1"/>
          </p:cNvSpPr>
          <p:nvPr>
            <p:ph type="ftr" sz="quarter" idx="10"/>
          </p:nvPr>
        </p:nvSpPr>
        <p:spPr/>
        <p:txBody>
          <a:bodyPr/>
          <a:lstStyle/>
          <a:p>
            <a:fld id="{E0AD24C9-299A-4DDA-A80D-30AF97ED942F}" type="slidenum">
              <a:rPr lang="ja-JP" altLang="en-US" smtClean="0"/>
              <a:pPr/>
              <a:t>6</a:t>
            </a:fld>
            <a:endParaRPr lang="en-US" altLang="ja-JP"/>
          </a:p>
        </p:txBody>
      </p:sp>
      <p:sp>
        <p:nvSpPr>
          <p:cNvPr id="5" name="Content Placeholder 2"/>
          <p:cNvSpPr txBox="1">
            <a:spLocks/>
          </p:cNvSpPr>
          <p:nvPr/>
        </p:nvSpPr>
        <p:spPr bwMode="auto">
          <a:xfrm>
            <a:off x="714348" y="3405174"/>
            <a:ext cx="7772400" cy="7619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2"/>
              </a:buClr>
              <a:buSzTx/>
              <a:buFont typeface="Times" pitchFamily="1" charset="0"/>
              <a:buChar char="•"/>
              <a:tabLst/>
              <a:defRPr/>
            </a:pPr>
            <a:r>
              <a:rPr lang="en-GB" sz="3200" kern="0" dirty="0" smtClean="0">
                <a:latin typeface="+mn-lt"/>
                <a:ea typeface="+mn-ea"/>
              </a:rPr>
              <a:t>Ind</a:t>
            </a:r>
            <a:r>
              <a:rPr kumimoji="0" lang="en-GB" sz="3200" b="0" i="0" u="none" strike="noStrike" kern="0" cap="none" spc="0" normalizeH="0" baseline="0" noProof="0" dirty="0" err="1" smtClean="0">
                <a:ln>
                  <a:noFill/>
                </a:ln>
                <a:solidFill>
                  <a:schemeClr val="tx1"/>
                </a:solidFill>
                <a:effectLst/>
                <a:uLnTx/>
                <a:uFillTx/>
                <a:latin typeface="+mn-lt"/>
                <a:ea typeface="+mn-ea"/>
                <a:cs typeface="+mn-cs"/>
              </a:rPr>
              <a:t>irect</a:t>
            </a:r>
            <a:r>
              <a:rPr kumimoji="0" lang="en-GB" sz="3200" b="0" i="0" u="none" strike="noStrike" kern="0" cap="none" spc="0" normalizeH="0" baseline="0" noProof="0" dirty="0" smtClean="0">
                <a:ln>
                  <a:noFill/>
                </a:ln>
                <a:solidFill>
                  <a:schemeClr val="tx1"/>
                </a:solidFill>
                <a:effectLst/>
                <a:uLnTx/>
                <a:uFillTx/>
                <a:latin typeface="+mn-lt"/>
                <a:ea typeface="+mn-ea"/>
                <a:cs typeface="+mn-cs"/>
              </a:rPr>
              <a:t> Access (Factory)</a:t>
            </a:r>
            <a:endParaRPr kumimoji="0" lang="en-GB" sz="3200" b="0" i="0" u="none" strike="noStrike" kern="0" cap="none" spc="0" normalizeH="0" baseline="0" noProof="0" dirty="0">
              <a:ln>
                <a:noFill/>
              </a:ln>
              <a:solidFill>
                <a:schemeClr val="tx1"/>
              </a:solidFill>
              <a:effectLst/>
              <a:uLnTx/>
              <a:uFillTx/>
              <a:latin typeface="+mn-lt"/>
              <a:ea typeface="+mn-ea"/>
              <a:cs typeface="+mn-cs"/>
            </a:endParaRPr>
          </a:p>
        </p:txBody>
      </p:sp>
      <p:grpSp>
        <p:nvGrpSpPr>
          <p:cNvPr id="32" name="Group 31"/>
          <p:cNvGrpSpPr/>
          <p:nvPr/>
        </p:nvGrpSpPr>
        <p:grpSpPr>
          <a:xfrm>
            <a:off x="785786" y="1976414"/>
            <a:ext cx="6072230" cy="1357322"/>
            <a:chOff x="785786" y="1976414"/>
            <a:chExt cx="6072230" cy="1357322"/>
          </a:xfrm>
        </p:grpSpPr>
        <p:sp>
          <p:nvSpPr>
            <p:cNvPr id="6" name="Flowchart: Magnetic Disk 5"/>
            <p:cNvSpPr/>
            <p:nvPr/>
          </p:nvSpPr>
          <p:spPr bwMode="auto">
            <a:xfrm>
              <a:off x="6286512" y="2262166"/>
              <a:ext cx="571504" cy="785818"/>
            </a:xfrm>
            <a:prstGeom prst="flowChartMagneticDisk">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 name="Rounded Rectangle 6"/>
            <p:cNvSpPr/>
            <p:nvPr/>
          </p:nvSpPr>
          <p:spPr bwMode="auto">
            <a:xfrm>
              <a:off x="4357686" y="2405042"/>
              <a:ext cx="1428760" cy="500066"/>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fontScale="62500" lnSpcReduction="20000"/>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ＭＳ Ｐゴシック" pitchFamily="1" charset="-128"/>
                </a:rPr>
                <a:t>Data Service</a:t>
              </a:r>
            </a:p>
          </p:txBody>
        </p:sp>
        <p:sp>
          <p:nvSpPr>
            <p:cNvPr id="8" name="Rounded Rectangle 7"/>
            <p:cNvSpPr/>
            <p:nvPr/>
          </p:nvSpPr>
          <p:spPr bwMode="auto">
            <a:xfrm>
              <a:off x="785786" y="2333604"/>
              <a:ext cx="1214446" cy="500066"/>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Arial" charset="0"/>
                  <a:ea typeface="ＭＳ Ｐゴシック" pitchFamily="1" charset="-128"/>
                </a:rPr>
                <a:t>Consumer</a:t>
              </a:r>
            </a:p>
          </p:txBody>
        </p:sp>
        <p:grpSp>
          <p:nvGrpSpPr>
            <p:cNvPr id="15" name="Group 14"/>
            <p:cNvGrpSpPr/>
            <p:nvPr/>
          </p:nvGrpSpPr>
          <p:grpSpPr>
            <a:xfrm>
              <a:off x="2071670" y="1976414"/>
              <a:ext cx="2143140" cy="500066"/>
              <a:chOff x="2071670" y="2285992"/>
              <a:chExt cx="2143140" cy="500066"/>
            </a:xfrm>
          </p:grpSpPr>
          <p:sp>
            <p:nvSpPr>
              <p:cNvPr id="9" name="Curved Down Arrow 8"/>
              <p:cNvSpPr/>
              <p:nvPr/>
            </p:nvSpPr>
            <p:spPr bwMode="auto">
              <a:xfrm>
                <a:off x="2071670" y="2285992"/>
                <a:ext cx="2143140" cy="500066"/>
              </a:xfrm>
              <a:prstGeom prst="curvedDownArrow">
                <a:avLst>
                  <a:gd name="adj1" fmla="val 25000"/>
                  <a:gd name="adj2" fmla="val 57680"/>
                  <a:gd name="adj3" fmla="val 25000"/>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0" name="TextBox 9"/>
              <p:cNvSpPr txBox="1"/>
              <p:nvPr/>
            </p:nvSpPr>
            <p:spPr>
              <a:xfrm>
                <a:off x="2643174" y="2428868"/>
                <a:ext cx="947695" cy="338554"/>
              </a:xfrm>
              <a:prstGeom prst="rect">
                <a:avLst/>
              </a:prstGeom>
              <a:noFill/>
            </p:spPr>
            <p:txBody>
              <a:bodyPr wrap="none" rtlCol="0">
                <a:spAutoFit/>
              </a:bodyPr>
              <a:lstStyle/>
              <a:p>
                <a:r>
                  <a:rPr lang="en-GB" sz="1600" dirty="0" smtClean="0"/>
                  <a:t>Request</a:t>
                </a:r>
                <a:endParaRPr lang="en-GB" sz="1600" dirty="0"/>
              </a:p>
            </p:txBody>
          </p:sp>
        </p:grpSp>
        <p:grpSp>
          <p:nvGrpSpPr>
            <p:cNvPr id="14" name="Group 13"/>
            <p:cNvGrpSpPr/>
            <p:nvPr/>
          </p:nvGrpSpPr>
          <p:grpSpPr>
            <a:xfrm>
              <a:off x="2071670" y="2833670"/>
              <a:ext cx="2143140" cy="500066"/>
              <a:chOff x="2071670" y="3143248"/>
              <a:chExt cx="2143140" cy="500066"/>
            </a:xfrm>
          </p:grpSpPr>
          <p:sp>
            <p:nvSpPr>
              <p:cNvPr id="11" name="Curved Down Arrow 10"/>
              <p:cNvSpPr/>
              <p:nvPr/>
            </p:nvSpPr>
            <p:spPr bwMode="auto">
              <a:xfrm flipH="1" flipV="1">
                <a:off x="2071670" y="3143248"/>
                <a:ext cx="2143140" cy="500066"/>
              </a:xfrm>
              <a:prstGeom prst="curvedDownArrow">
                <a:avLst>
                  <a:gd name="adj1" fmla="val 25000"/>
                  <a:gd name="adj2" fmla="val 57680"/>
                  <a:gd name="adj3" fmla="val 25000"/>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 name="TextBox 12"/>
              <p:cNvSpPr txBox="1"/>
              <p:nvPr/>
            </p:nvSpPr>
            <p:spPr>
              <a:xfrm>
                <a:off x="2627356" y="3143248"/>
                <a:ext cx="1106393" cy="338554"/>
              </a:xfrm>
              <a:prstGeom prst="rect">
                <a:avLst/>
              </a:prstGeom>
              <a:noFill/>
            </p:spPr>
            <p:txBody>
              <a:bodyPr wrap="none" rtlCol="0">
                <a:spAutoFit/>
              </a:bodyPr>
              <a:lstStyle/>
              <a:p>
                <a:r>
                  <a:rPr lang="en-GB" sz="1600" dirty="0" smtClean="0"/>
                  <a:t>Response</a:t>
                </a:r>
                <a:endParaRPr lang="en-GB" sz="1600" dirty="0"/>
              </a:p>
            </p:txBody>
          </p:sp>
        </p:grpSp>
        <p:cxnSp>
          <p:nvCxnSpPr>
            <p:cNvPr id="17" name="Straight Connector 16"/>
            <p:cNvCxnSpPr>
              <a:stCxn id="7" idx="3"/>
              <a:endCxn id="6" idx="2"/>
            </p:cNvCxnSpPr>
            <p:nvPr/>
          </p:nvCxnSpPr>
          <p:spPr bwMode="auto">
            <a:xfrm>
              <a:off x="5786446" y="2655075"/>
              <a:ext cx="500066" cy="1588"/>
            </a:xfrm>
            <a:prstGeom prst="line">
              <a:avLst/>
            </a:prstGeom>
            <a:solidFill>
              <a:schemeClr val="accent1"/>
            </a:solidFill>
            <a:ln w="9525" cap="flat" cmpd="sng" algn="ctr">
              <a:solidFill>
                <a:schemeClr val="tx1"/>
              </a:solidFill>
              <a:prstDash val="sysDash"/>
              <a:round/>
              <a:headEnd type="none" w="med" len="med"/>
              <a:tailEnd type="none" w="med" len="med"/>
            </a:ln>
            <a:effectLst/>
          </p:spPr>
        </p:cxnSp>
      </p:grpSp>
      <p:grpSp>
        <p:nvGrpSpPr>
          <p:cNvPr id="34" name="Group 33"/>
          <p:cNvGrpSpPr/>
          <p:nvPr/>
        </p:nvGrpSpPr>
        <p:grpSpPr>
          <a:xfrm>
            <a:off x="785786" y="4033162"/>
            <a:ext cx="6143668" cy="1714512"/>
            <a:chOff x="785786" y="4033162"/>
            <a:chExt cx="6143668" cy="1714512"/>
          </a:xfrm>
        </p:grpSpPr>
        <p:sp>
          <p:nvSpPr>
            <p:cNvPr id="19" name="Flowchart: Magnetic Disk 18"/>
            <p:cNvSpPr/>
            <p:nvPr/>
          </p:nvSpPr>
          <p:spPr bwMode="auto">
            <a:xfrm>
              <a:off x="6357950" y="4318914"/>
              <a:ext cx="571504" cy="785818"/>
            </a:xfrm>
            <a:prstGeom prst="flowChartMagneticDisk">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0" name="Rounded Rectangle 19"/>
            <p:cNvSpPr/>
            <p:nvPr/>
          </p:nvSpPr>
          <p:spPr bwMode="auto">
            <a:xfrm>
              <a:off x="4429124" y="4461790"/>
              <a:ext cx="1428760" cy="500066"/>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fontScale="62500" lnSpcReduction="20000"/>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ＭＳ Ｐゴシック" pitchFamily="1" charset="-128"/>
                </a:rPr>
                <a:t>Data Service</a:t>
              </a:r>
            </a:p>
          </p:txBody>
        </p:sp>
        <p:sp>
          <p:nvSpPr>
            <p:cNvPr id="21" name="Rounded Rectangle 20"/>
            <p:cNvSpPr/>
            <p:nvPr/>
          </p:nvSpPr>
          <p:spPr bwMode="auto">
            <a:xfrm>
              <a:off x="785786" y="4390352"/>
              <a:ext cx="1285884" cy="1357322"/>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Arial" charset="0"/>
                  <a:ea typeface="ＭＳ Ｐゴシック" pitchFamily="1" charset="-128"/>
                </a:rPr>
                <a:t>Consumer</a:t>
              </a:r>
            </a:p>
          </p:txBody>
        </p:sp>
        <p:grpSp>
          <p:nvGrpSpPr>
            <p:cNvPr id="22" name="Group 21"/>
            <p:cNvGrpSpPr/>
            <p:nvPr/>
          </p:nvGrpSpPr>
          <p:grpSpPr>
            <a:xfrm>
              <a:off x="2143108" y="4033162"/>
              <a:ext cx="2143140" cy="500066"/>
              <a:chOff x="2071670" y="2285992"/>
              <a:chExt cx="2143140" cy="500066"/>
            </a:xfrm>
          </p:grpSpPr>
          <p:sp>
            <p:nvSpPr>
              <p:cNvPr id="23" name="Curved Down Arrow 22"/>
              <p:cNvSpPr/>
              <p:nvPr/>
            </p:nvSpPr>
            <p:spPr bwMode="auto">
              <a:xfrm>
                <a:off x="2071670" y="2285992"/>
                <a:ext cx="2143140" cy="500066"/>
              </a:xfrm>
              <a:prstGeom prst="curvedDownArrow">
                <a:avLst>
                  <a:gd name="adj1" fmla="val 25000"/>
                  <a:gd name="adj2" fmla="val 57680"/>
                  <a:gd name="adj3" fmla="val 25000"/>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4" name="TextBox 23"/>
              <p:cNvSpPr txBox="1"/>
              <p:nvPr/>
            </p:nvSpPr>
            <p:spPr>
              <a:xfrm>
                <a:off x="2643174" y="2428868"/>
                <a:ext cx="947695" cy="338554"/>
              </a:xfrm>
              <a:prstGeom prst="rect">
                <a:avLst/>
              </a:prstGeom>
              <a:noFill/>
            </p:spPr>
            <p:txBody>
              <a:bodyPr wrap="none" rtlCol="0">
                <a:spAutoFit/>
              </a:bodyPr>
              <a:lstStyle/>
              <a:p>
                <a:r>
                  <a:rPr lang="en-GB" sz="1600" dirty="0" smtClean="0"/>
                  <a:t>Request</a:t>
                </a:r>
                <a:endParaRPr lang="en-GB" sz="1600" dirty="0"/>
              </a:p>
            </p:txBody>
          </p:sp>
        </p:grpSp>
        <p:cxnSp>
          <p:nvCxnSpPr>
            <p:cNvPr id="28" name="Straight Connector 27"/>
            <p:cNvCxnSpPr>
              <a:stCxn id="20" idx="3"/>
              <a:endCxn id="19" idx="2"/>
            </p:cNvCxnSpPr>
            <p:nvPr/>
          </p:nvCxnSpPr>
          <p:spPr bwMode="auto">
            <a:xfrm>
              <a:off x="5857884" y="4711823"/>
              <a:ext cx="500066" cy="1588"/>
            </a:xfrm>
            <a:prstGeom prst="line">
              <a:avLst/>
            </a:prstGeom>
            <a:solidFill>
              <a:schemeClr val="accent1"/>
            </a:solidFill>
            <a:ln w="9525" cap="flat" cmpd="sng" algn="ctr">
              <a:solidFill>
                <a:schemeClr val="tx1"/>
              </a:solidFill>
              <a:prstDash val="sysDash"/>
              <a:round/>
              <a:headEnd type="none" w="med" len="med"/>
              <a:tailEnd type="none" w="med" len="med"/>
            </a:ln>
            <a:effectLst/>
          </p:spPr>
        </p:cxnSp>
      </p:grpSp>
      <p:grpSp>
        <p:nvGrpSpPr>
          <p:cNvPr id="42" name="Group 41"/>
          <p:cNvGrpSpPr/>
          <p:nvPr/>
        </p:nvGrpSpPr>
        <p:grpSpPr>
          <a:xfrm>
            <a:off x="2143108" y="4747542"/>
            <a:ext cx="5854964" cy="1396102"/>
            <a:chOff x="2143108" y="4747542"/>
            <a:chExt cx="5854964" cy="1396102"/>
          </a:xfrm>
        </p:grpSpPr>
        <p:grpSp>
          <p:nvGrpSpPr>
            <p:cNvPr id="40" name="Group 39"/>
            <p:cNvGrpSpPr/>
            <p:nvPr/>
          </p:nvGrpSpPr>
          <p:grpSpPr>
            <a:xfrm>
              <a:off x="2143108" y="4747542"/>
              <a:ext cx="4714908" cy="1396102"/>
              <a:chOff x="2143108" y="4747542"/>
              <a:chExt cx="4714908" cy="1396102"/>
            </a:xfrm>
          </p:grpSpPr>
          <p:grpSp>
            <p:nvGrpSpPr>
              <p:cNvPr id="37" name="Group 36"/>
              <p:cNvGrpSpPr/>
              <p:nvPr/>
            </p:nvGrpSpPr>
            <p:grpSpPr>
              <a:xfrm>
                <a:off x="2143108" y="4747542"/>
                <a:ext cx="2143140" cy="500066"/>
                <a:chOff x="2143108" y="4747542"/>
                <a:chExt cx="2143140" cy="500066"/>
              </a:xfrm>
            </p:grpSpPr>
            <p:sp>
              <p:nvSpPr>
                <p:cNvPr id="26" name="Curved Down Arrow 25"/>
                <p:cNvSpPr/>
                <p:nvPr/>
              </p:nvSpPr>
              <p:spPr bwMode="auto">
                <a:xfrm flipH="1" flipV="1">
                  <a:off x="2143108" y="4747542"/>
                  <a:ext cx="2143140" cy="500066"/>
                </a:xfrm>
                <a:prstGeom prst="curvedDownArrow">
                  <a:avLst>
                    <a:gd name="adj1" fmla="val 25000"/>
                    <a:gd name="adj2" fmla="val 57680"/>
                    <a:gd name="adj3" fmla="val 25000"/>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7" name="TextBox 26"/>
                <p:cNvSpPr txBox="1"/>
                <p:nvPr/>
              </p:nvSpPr>
              <p:spPr>
                <a:xfrm>
                  <a:off x="2928926" y="4747542"/>
                  <a:ext cx="604653" cy="338554"/>
                </a:xfrm>
                <a:prstGeom prst="rect">
                  <a:avLst/>
                </a:prstGeom>
                <a:noFill/>
              </p:spPr>
              <p:txBody>
                <a:bodyPr wrap="none" rtlCol="0">
                  <a:spAutoFit/>
                </a:bodyPr>
                <a:lstStyle/>
                <a:p>
                  <a:r>
                    <a:rPr lang="en-GB" sz="1600" dirty="0" smtClean="0"/>
                    <a:t>EPR</a:t>
                  </a:r>
                  <a:endParaRPr lang="en-GB" sz="1600" dirty="0"/>
                </a:p>
              </p:txBody>
            </p:sp>
          </p:grpSp>
          <p:grpSp>
            <p:nvGrpSpPr>
              <p:cNvPr id="39" name="Group 38"/>
              <p:cNvGrpSpPr/>
              <p:nvPr/>
            </p:nvGrpSpPr>
            <p:grpSpPr>
              <a:xfrm>
                <a:off x="4500562" y="5176170"/>
                <a:ext cx="2357454" cy="967474"/>
                <a:chOff x="4500562" y="5176170"/>
                <a:chExt cx="2357454" cy="967474"/>
              </a:xfrm>
            </p:grpSpPr>
            <p:sp>
              <p:nvSpPr>
                <p:cNvPr id="29" name="Down Arrow 28"/>
                <p:cNvSpPr/>
                <p:nvPr/>
              </p:nvSpPr>
              <p:spPr bwMode="auto">
                <a:xfrm>
                  <a:off x="6572264" y="5176170"/>
                  <a:ext cx="214314" cy="42862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0" name="Rounded Rectangle 29"/>
                <p:cNvSpPr/>
                <p:nvPr/>
              </p:nvSpPr>
              <p:spPr bwMode="auto">
                <a:xfrm>
                  <a:off x="4500562" y="5643578"/>
                  <a:ext cx="1428760" cy="500066"/>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fontScale="62500" lnSpcReduction="20000"/>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ＭＳ Ｐゴシック" pitchFamily="1" charset="-128"/>
                    </a:rPr>
                    <a:t>Data Service</a:t>
                  </a:r>
                </a:p>
              </p:txBody>
            </p:sp>
            <p:sp>
              <p:nvSpPr>
                <p:cNvPr id="31" name="Folded Corner 30"/>
                <p:cNvSpPr/>
                <p:nvPr/>
              </p:nvSpPr>
              <p:spPr bwMode="auto">
                <a:xfrm flipV="1">
                  <a:off x="6429388" y="5676236"/>
                  <a:ext cx="428628" cy="428604"/>
                </a:xfrm>
                <a:prstGeom prst="foldedCorner">
                  <a:avLst>
                    <a:gd name="adj" fmla="val 31905"/>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cxnSp>
              <p:nvCxnSpPr>
                <p:cNvPr id="33" name="Straight Connector 32"/>
                <p:cNvCxnSpPr>
                  <a:stCxn id="30" idx="3"/>
                  <a:endCxn id="31" idx="1"/>
                </p:cNvCxnSpPr>
                <p:nvPr/>
              </p:nvCxnSpPr>
              <p:spPr bwMode="auto">
                <a:xfrm flipV="1">
                  <a:off x="5929322" y="5890538"/>
                  <a:ext cx="500066" cy="3073"/>
                </a:xfrm>
                <a:prstGeom prst="line">
                  <a:avLst/>
                </a:prstGeom>
                <a:solidFill>
                  <a:schemeClr val="accent1"/>
                </a:solidFill>
                <a:ln w="9525" cap="flat" cmpd="sng" algn="ctr">
                  <a:solidFill>
                    <a:schemeClr val="tx1"/>
                  </a:solidFill>
                  <a:prstDash val="sysDash"/>
                  <a:round/>
                  <a:headEnd type="none" w="med" len="med"/>
                  <a:tailEnd type="none" w="med" len="med"/>
                </a:ln>
                <a:effectLst/>
              </p:spPr>
            </p:cxnSp>
          </p:grpSp>
        </p:grpSp>
        <p:sp>
          <p:nvSpPr>
            <p:cNvPr id="35" name="TextBox 34"/>
            <p:cNvSpPr txBox="1"/>
            <p:nvPr/>
          </p:nvSpPr>
          <p:spPr>
            <a:xfrm>
              <a:off x="6858016" y="5033294"/>
              <a:ext cx="1140056" cy="707886"/>
            </a:xfrm>
            <a:prstGeom prst="rect">
              <a:avLst/>
            </a:prstGeom>
            <a:noFill/>
          </p:spPr>
          <p:txBody>
            <a:bodyPr wrap="none" rtlCol="0">
              <a:spAutoFit/>
            </a:bodyPr>
            <a:lstStyle/>
            <a:p>
              <a:r>
                <a:rPr lang="en-GB" sz="2000" dirty="0" smtClean="0"/>
                <a:t>Derived </a:t>
              </a:r>
            </a:p>
            <a:p>
              <a:pPr algn="ctr"/>
              <a:r>
                <a:rPr lang="en-GB" sz="2000" dirty="0" smtClean="0"/>
                <a:t>data</a:t>
              </a:r>
              <a:endParaRPr lang="en-GB" sz="2000" dirty="0"/>
            </a:p>
          </p:txBody>
        </p:sp>
      </p:grpSp>
      <p:grpSp>
        <p:nvGrpSpPr>
          <p:cNvPr id="41" name="Group 40"/>
          <p:cNvGrpSpPr/>
          <p:nvPr/>
        </p:nvGrpSpPr>
        <p:grpSpPr>
          <a:xfrm>
            <a:off x="2212097" y="5620789"/>
            <a:ext cx="2071702" cy="808607"/>
            <a:chOff x="2212097" y="5620789"/>
            <a:chExt cx="2071702" cy="808607"/>
          </a:xfrm>
        </p:grpSpPr>
        <p:sp>
          <p:nvSpPr>
            <p:cNvPr id="36" name="Left-Right Arrow 35"/>
            <p:cNvSpPr/>
            <p:nvPr/>
          </p:nvSpPr>
          <p:spPr bwMode="auto">
            <a:xfrm rot="780125">
              <a:off x="2212097" y="5620789"/>
              <a:ext cx="2071702" cy="214314"/>
            </a:xfrm>
            <a:prstGeom prst="lef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8" name="TextBox 37"/>
            <p:cNvSpPr txBox="1"/>
            <p:nvPr/>
          </p:nvSpPr>
          <p:spPr>
            <a:xfrm>
              <a:off x="2382608" y="5783065"/>
              <a:ext cx="974946" cy="646331"/>
            </a:xfrm>
            <a:prstGeom prst="rect">
              <a:avLst/>
            </a:prstGeom>
            <a:noFill/>
          </p:spPr>
          <p:txBody>
            <a:bodyPr wrap="none" rtlCol="0">
              <a:spAutoFit/>
            </a:bodyPr>
            <a:lstStyle/>
            <a:p>
              <a:r>
                <a:rPr lang="en-GB" sz="1800" dirty="0" smtClean="0"/>
                <a:t>Direct </a:t>
              </a:r>
            </a:p>
            <a:p>
              <a:pPr algn="ctr"/>
              <a:r>
                <a:rPr lang="en-GB" sz="1800" dirty="0" smtClean="0"/>
                <a:t>Access</a:t>
              </a:r>
              <a:endParaRPr lang="en-GB" sz="1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dissolve">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DAIR Example</a:t>
            </a:r>
            <a:endParaRPr lang="en-GB" dirty="0"/>
          </a:p>
        </p:txBody>
      </p:sp>
      <p:sp>
        <p:nvSpPr>
          <p:cNvPr id="4" name="Footer Placeholder 3"/>
          <p:cNvSpPr>
            <a:spLocks noGrp="1"/>
          </p:cNvSpPr>
          <p:nvPr>
            <p:ph type="ftr" sz="quarter" idx="10"/>
          </p:nvPr>
        </p:nvSpPr>
        <p:spPr/>
        <p:txBody>
          <a:bodyPr/>
          <a:lstStyle/>
          <a:p>
            <a:fld id="{E0AD24C9-299A-4DDA-A80D-30AF97ED942F}" type="slidenum">
              <a:rPr lang="ja-JP" altLang="en-US" smtClean="0"/>
              <a:pPr/>
              <a:t>7</a:t>
            </a:fld>
            <a:endParaRPr lang="en-US" altLang="ja-JP"/>
          </a:p>
        </p:txBody>
      </p:sp>
      <p:sp>
        <p:nvSpPr>
          <p:cNvPr id="7" name="Flowchart: Internal Storage 6"/>
          <p:cNvSpPr/>
          <p:nvPr/>
        </p:nvSpPr>
        <p:spPr bwMode="auto">
          <a:xfrm>
            <a:off x="7286644" y="5571438"/>
            <a:ext cx="1357322" cy="612648"/>
          </a:xfrm>
          <a:prstGeom prst="flowChartInternalStorag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GB" sz="1200" b="1" dirty="0" err="1" smtClean="0"/>
              <a:t>SQLRow</a:t>
            </a:r>
            <a:r>
              <a:rPr kumimoji="0" lang="en-GB" sz="1200" b="1" i="0" u="none" strike="noStrike" cap="none" normalizeH="0" baseline="0" dirty="0" smtClean="0">
                <a:ln>
                  <a:noFill/>
                </a:ln>
                <a:solidFill>
                  <a:schemeClr val="tx1"/>
                </a:solidFill>
                <a:effectLst/>
                <a:latin typeface="Arial" charset="0"/>
                <a:ea typeface="ＭＳ Ｐゴシック" pitchFamily="1" charset="-128"/>
              </a:rPr>
              <a:t> Set</a:t>
            </a:r>
          </a:p>
        </p:txBody>
      </p:sp>
      <p:sp>
        <p:nvSpPr>
          <p:cNvPr id="9" name="Rounded Rectangle 8"/>
          <p:cNvSpPr/>
          <p:nvPr/>
        </p:nvSpPr>
        <p:spPr bwMode="auto">
          <a:xfrm>
            <a:off x="5143504" y="5072074"/>
            <a:ext cx="1214446" cy="1571636"/>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GB" sz="1200" b="1" dirty="0" smtClean="0"/>
              <a:t>Data Service</a:t>
            </a:r>
          </a:p>
        </p:txBody>
      </p:sp>
      <p:cxnSp>
        <p:nvCxnSpPr>
          <p:cNvPr id="13" name="Straight Connector 12"/>
          <p:cNvCxnSpPr>
            <a:stCxn id="9" idx="3"/>
            <a:endCxn id="7" idx="1"/>
          </p:cNvCxnSpPr>
          <p:nvPr/>
        </p:nvCxnSpPr>
        <p:spPr bwMode="auto">
          <a:xfrm>
            <a:off x="6357950" y="5857892"/>
            <a:ext cx="928694" cy="1987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6" name="Rounded Rectangle 25"/>
          <p:cNvSpPr/>
          <p:nvPr/>
        </p:nvSpPr>
        <p:spPr bwMode="auto">
          <a:xfrm>
            <a:off x="4143372" y="5500702"/>
            <a:ext cx="1643074" cy="340519"/>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charset="0"/>
                <a:ea typeface="ＭＳ Ｐゴシック" pitchFamily="1" charset="-128"/>
              </a:rPr>
              <a:t>Data Description</a:t>
            </a:r>
          </a:p>
        </p:txBody>
      </p:sp>
      <p:grpSp>
        <p:nvGrpSpPr>
          <p:cNvPr id="18" name="Group 17"/>
          <p:cNvGrpSpPr/>
          <p:nvPr/>
        </p:nvGrpSpPr>
        <p:grpSpPr>
          <a:xfrm>
            <a:off x="285720" y="1214422"/>
            <a:ext cx="4343424" cy="2021814"/>
            <a:chOff x="3929058" y="1295306"/>
            <a:chExt cx="4343424" cy="2021814"/>
          </a:xfrm>
        </p:grpSpPr>
        <p:sp>
          <p:nvSpPr>
            <p:cNvPr id="5" name="Can 4"/>
            <p:cNvSpPr/>
            <p:nvPr/>
          </p:nvSpPr>
          <p:spPr bwMode="auto">
            <a:xfrm>
              <a:off x="7358082" y="1714488"/>
              <a:ext cx="914400" cy="1216152"/>
            </a:xfrm>
            <a:prstGeom prst="can">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 name="Rounded Rectangle 5"/>
            <p:cNvSpPr/>
            <p:nvPr/>
          </p:nvSpPr>
          <p:spPr bwMode="auto">
            <a:xfrm>
              <a:off x="4857752" y="1295306"/>
              <a:ext cx="1214446" cy="2021814"/>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ea typeface="ＭＳ Ｐゴシック" pitchFamily="1" charset="-128"/>
                </a:rPr>
                <a:t>Data Service</a:t>
              </a:r>
            </a:p>
          </p:txBody>
        </p:sp>
        <p:cxnSp>
          <p:nvCxnSpPr>
            <p:cNvPr id="12" name="Straight Connector 11"/>
            <p:cNvCxnSpPr>
              <a:stCxn id="6" idx="3"/>
              <a:endCxn id="5" idx="2"/>
            </p:cNvCxnSpPr>
            <p:nvPr/>
          </p:nvCxnSpPr>
          <p:spPr bwMode="auto">
            <a:xfrm>
              <a:off x="6072198" y="2306213"/>
              <a:ext cx="1285884" cy="16351"/>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2" name="Rounded Rectangle 21"/>
            <p:cNvSpPr/>
            <p:nvPr/>
          </p:nvSpPr>
          <p:spPr bwMode="auto">
            <a:xfrm>
              <a:off x="3929058" y="1714488"/>
              <a:ext cx="1643074" cy="340519"/>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charset="0"/>
                  <a:ea typeface="ＭＳ Ｐゴシック" pitchFamily="1" charset="-128"/>
                </a:rPr>
                <a:t>Data Description</a:t>
              </a:r>
            </a:p>
          </p:txBody>
        </p:sp>
        <p:sp>
          <p:nvSpPr>
            <p:cNvPr id="25" name="Rounded Rectangle 24"/>
            <p:cNvSpPr/>
            <p:nvPr/>
          </p:nvSpPr>
          <p:spPr bwMode="auto">
            <a:xfrm>
              <a:off x="4000496" y="2643182"/>
              <a:ext cx="1928826" cy="340519"/>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sz="1400" dirty="0" smtClean="0"/>
                <a:t>SQL </a:t>
              </a:r>
              <a:r>
                <a:rPr lang="en-GB" sz="1400" dirty="0" err="1" smtClean="0"/>
                <a:t>AccessFactory</a:t>
              </a:r>
              <a:endParaRPr kumimoji="0" lang="en-GB" sz="1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7" name="Rounded Rectangle 16"/>
            <p:cNvSpPr/>
            <p:nvPr/>
          </p:nvSpPr>
          <p:spPr bwMode="auto">
            <a:xfrm>
              <a:off x="4000496" y="2189610"/>
              <a:ext cx="1928826" cy="340519"/>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sz="1400" dirty="0" err="1" smtClean="0"/>
                <a:t>SQLAccess</a:t>
              </a:r>
              <a:endParaRPr kumimoji="0" lang="en-GB" sz="1400" b="0" i="0" u="none" strike="noStrike" cap="none" normalizeH="0" baseline="0" dirty="0" smtClean="0">
                <a:ln>
                  <a:noFill/>
                </a:ln>
                <a:solidFill>
                  <a:schemeClr val="tx1"/>
                </a:solidFill>
                <a:effectLst/>
                <a:latin typeface="Arial" charset="0"/>
                <a:ea typeface="ＭＳ Ｐゴシック" pitchFamily="1" charset="-128"/>
              </a:endParaRPr>
            </a:p>
          </p:txBody>
        </p:sp>
      </p:grpSp>
      <p:sp>
        <p:nvSpPr>
          <p:cNvPr id="24" name="Rounded Rectangle 23"/>
          <p:cNvSpPr/>
          <p:nvPr/>
        </p:nvSpPr>
        <p:spPr bwMode="auto">
          <a:xfrm>
            <a:off x="2943220" y="3143248"/>
            <a:ext cx="1214446" cy="2021814"/>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GB" sz="1200" b="1" i="0" u="sng" strike="noStrike" cap="none" normalizeH="0" baseline="0" dirty="0" smtClean="0">
                <a:ln>
                  <a:noFill/>
                </a:ln>
                <a:solidFill>
                  <a:schemeClr val="tx1"/>
                </a:solidFill>
                <a:effectLst/>
                <a:latin typeface="Arial" charset="0"/>
                <a:ea typeface="ＭＳ Ｐゴシック" pitchFamily="1" charset="-128"/>
              </a:rPr>
              <a:t>Data Service</a:t>
            </a:r>
          </a:p>
        </p:txBody>
      </p:sp>
      <p:cxnSp>
        <p:nvCxnSpPr>
          <p:cNvPr id="27" name="Straight Connector 26"/>
          <p:cNvCxnSpPr>
            <a:stCxn id="24" idx="3"/>
            <a:endCxn id="31" idx="1"/>
          </p:cNvCxnSpPr>
          <p:nvPr/>
        </p:nvCxnSpPr>
        <p:spPr bwMode="auto">
          <a:xfrm>
            <a:off x="4157666" y="4154155"/>
            <a:ext cx="1343028" cy="9797"/>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8" name="Rounded Rectangle 27"/>
          <p:cNvSpPr/>
          <p:nvPr/>
        </p:nvSpPr>
        <p:spPr bwMode="auto">
          <a:xfrm>
            <a:off x="2014526" y="3562430"/>
            <a:ext cx="1643074" cy="340519"/>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GB" sz="1400" b="0" i="0" u="sng" strike="noStrike" cap="none" normalizeH="0" baseline="0" dirty="0" smtClean="0">
                <a:ln>
                  <a:noFill/>
                </a:ln>
                <a:solidFill>
                  <a:schemeClr val="tx1"/>
                </a:solidFill>
                <a:effectLst/>
                <a:latin typeface="Arial" charset="0"/>
                <a:ea typeface="ＭＳ Ｐゴシック" pitchFamily="1" charset="-128"/>
              </a:rPr>
              <a:t>Data Description</a:t>
            </a:r>
          </a:p>
        </p:txBody>
      </p:sp>
      <p:sp>
        <p:nvSpPr>
          <p:cNvPr id="29" name="Rounded Rectangle 28"/>
          <p:cNvSpPr/>
          <p:nvPr/>
        </p:nvSpPr>
        <p:spPr bwMode="auto">
          <a:xfrm>
            <a:off x="2085964" y="4491124"/>
            <a:ext cx="1985970" cy="340519"/>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sz="1400" u="sng" dirty="0" err="1" smtClean="0"/>
              <a:t>SQLResponseFactory</a:t>
            </a:r>
            <a:endParaRPr kumimoji="0" lang="en-GB" sz="1400" b="0" i="0" u="sng" strike="noStrike" cap="none" normalizeH="0" baseline="0" dirty="0" smtClean="0">
              <a:ln>
                <a:noFill/>
              </a:ln>
              <a:solidFill>
                <a:schemeClr val="tx1"/>
              </a:solidFill>
              <a:effectLst/>
              <a:latin typeface="Arial" charset="0"/>
              <a:ea typeface="ＭＳ Ｐゴシック" pitchFamily="1" charset="-128"/>
            </a:endParaRPr>
          </a:p>
        </p:txBody>
      </p:sp>
      <p:sp>
        <p:nvSpPr>
          <p:cNvPr id="30" name="Rounded Rectangle 29"/>
          <p:cNvSpPr/>
          <p:nvPr/>
        </p:nvSpPr>
        <p:spPr bwMode="auto">
          <a:xfrm>
            <a:off x="2085964" y="4037552"/>
            <a:ext cx="2057408" cy="340519"/>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sz="1400" u="sng" dirty="0" err="1" smtClean="0"/>
              <a:t>SQLResponseAccess</a:t>
            </a:r>
            <a:endParaRPr kumimoji="0" lang="en-GB" sz="1400" b="0" i="0" u="sng" strike="noStrike" cap="none" normalizeH="0" baseline="0" dirty="0" smtClean="0">
              <a:ln>
                <a:noFill/>
              </a:ln>
              <a:solidFill>
                <a:schemeClr val="tx1"/>
              </a:solidFill>
              <a:effectLst/>
              <a:latin typeface="Arial" charset="0"/>
              <a:ea typeface="ＭＳ Ｐゴシック" pitchFamily="1" charset="-128"/>
            </a:endParaRPr>
          </a:p>
        </p:txBody>
      </p:sp>
      <p:sp>
        <p:nvSpPr>
          <p:cNvPr id="31" name="Flowchart: Internal Storage 30"/>
          <p:cNvSpPr/>
          <p:nvPr/>
        </p:nvSpPr>
        <p:spPr bwMode="auto">
          <a:xfrm>
            <a:off x="5500694" y="3857628"/>
            <a:ext cx="1357322" cy="612648"/>
          </a:xfrm>
          <a:prstGeom prst="flowChartInternalStorag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ea typeface="ＭＳ Ｐゴシック" pitchFamily="1" charset="-128"/>
              </a:rPr>
              <a:t>Result Set</a:t>
            </a:r>
          </a:p>
        </p:txBody>
      </p:sp>
      <p:sp>
        <p:nvSpPr>
          <p:cNvPr id="34" name="Rounded Rectangle 33"/>
          <p:cNvSpPr/>
          <p:nvPr/>
        </p:nvSpPr>
        <p:spPr bwMode="auto">
          <a:xfrm>
            <a:off x="4143372" y="6000768"/>
            <a:ext cx="1928826" cy="340519"/>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sz="1400" u="sng" dirty="0" err="1" smtClean="0"/>
              <a:t>SQLRowSetAccess</a:t>
            </a:r>
            <a:endParaRPr kumimoji="0" lang="en-GB" sz="1400" b="0" i="0" u="sng" strike="noStrike" cap="none" normalizeH="0" baseline="0" dirty="0" smtClean="0">
              <a:ln>
                <a:noFill/>
              </a:ln>
              <a:solidFill>
                <a:schemeClr val="tx1"/>
              </a:solidFill>
              <a:effectLst/>
              <a:latin typeface="Arial" charset="0"/>
              <a:ea typeface="ＭＳ Ｐゴシック" pitchFamily="1" charset="-128"/>
            </a:endParaRPr>
          </a:p>
        </p:txBody>
      </p:sp>
      <p:sp>
        <p:nvSpPr>
          <p:cNvPr id="35" name="Right Arrow 34"/>
          <p:cNvSpPr/>
          <p:nvPr/>
        </p:nvSpPr>
        <p:spPr bwMode="auto">
          <a:xfrm rot="2281362">
            <a:off x="4716308" y="3122566"/>
            <a:ext cx="978408" cy="341756"/>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6" name="Right Arrow 35"/>
          <p:cNvSpPr/>
          <p:nvPr/>
        </p:nvSpPr>
        <p:spPr bwMode="auto">
          <a:xfrm rot="2281362">
            <a:off x="6502256" y="4837079"/>
            <a:ext cx="978408" cy="341756"/>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7" name="Bent-Up Arrow 36"/>
          <p:cNvSpPr/>
          <p:nvPr/>
        </p:nvSpPr>
        <p:spPr bwMode="auto">
          <a:xfrm rot="5400000">
            <a:off x="2080240" y="2848926"/>
            <a:ext cx="571504" cy="731520"/>
          </a:xfrm>
          <a:prstGeom prst="bentUp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8" name="Bent-Up Arrow 37"/>
          <p:cNvSpPr/>
          <p:nvPr/>
        </p:nvSpPr>
        <p:spPr bwMode="auto">
          <a:xfrm rot="5400000">
            <a:off x="3937628" y="4777752"/>
            <a:ext cx="571504" cy="731520"/>
          </a:xfrm>
          <a:prstGeom prst="bentUp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Document Hierarchy</a:t>
            </a:r>
            <a:endParaRPr lang="en-GB" dirty="0"/>
          </a:p>
        </p:txBody>
      </p:sp>
      <p:graphicFrame>
        <p:nvGraphicFramePr>
          <p:cNvPr id="5" name="Content Placeholder 4"/>
          <p:cNvGraphicFramePr>
            <a:graphicFrameLocks noGrp="1"/>
          </p:cNvGraphicFramePr>
          <p:nvPr>
            <p:ph idx="1"/>
          </p:nvPr>
        </p:nvGraphicFramePr>
        <p:xfrm>
          <a:off x="500034" y="1428736"/>
          <a:ext cx="8029604" cy="4286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0"/>
          </p:nvPr>
        </p:nvSpPr>
        <p:spPr/>
        <p:txBody>
          <a:bodyPr/>
          <a:lstStyle/>
          <a:p>
            <a:fld id="{E0AD24C9-299A-4DDA-A80D-30AF97ED942F}" type="slidenum">
              <a:rPr lang="ja-JP" altLang="en-US" smtClean="0"/>
              <a:pPr/>
              <a:t>8</a:t>
            </a:fld>
            <a:endParaRPr lang="en-US" altLang="ja-JP"/>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Documents</a:t>
            </a:r>
            <a:endParaRPr lang="en-GB" dirty="0"/>
          </a:p>
        </p:txBody>
      </p:sp>
      <p:sp>
        <p:nvSpPr>
          <p:cNvPr id="3" name="Content Placeholder 2"/>
          <p:cNvSpPr>
            <a:spLocks noGrp="1"/>
          </p:cNvSpPr>
          <p:nvPr>
            <p:ph idx="1"/>
          </p:nvPr>
        </p:nvSpPr>
        <p:spPr/>
        <p:txBody>
          <a:bodyPr/>
          <a:lstStyle/>
          <a:p>
            <a:r>
              <a:rPr lang="en-GB" sz="2000" dirty="0" smtClean="0"/>
              <a:t>Recommendation Track:</a:t>
            </a:r>
          </a:p>
          <a:p>
            <a:pPr lvl="1"/>
            <a:r>
              <a:rPr lang="en-GB" sz="1800" dirty="0" smtClean="0"/>
              <a:t>Web Services Data Access and Integration – The Core (WS-DAI) Specification, Version 1.0</a:t>
            </a:r>
          </a:p>
          <a:p>
            <a:pPr lvl="2"/>
            <a:r>
              <a:rPr lang="en-GB" sz="1600" dirty="0" smtClean="0">
                <a:hlinkClick r:id="rId3"/>
              </a:rPr>
              <a:t>http://forge.gridforum.org/tracker/index.php?aid=1711</a:t>
            </a:r>
            <a:endParaRPr lang="en-GB" sz="1600" dirty="0" smtClean="0"/>
          </a:p>
          <a:p>
            <a:pPr lvl="1"/>
            <a:r>
              <a:rPr lang="en-GB" sz="1800" dirty="0" smtClean="0"/>
              <a:t>Web Services Data Access and Integration – The Relational Realisation (WS-DAIR) Specification, Version 1.0</a:t>
            </a:r>
          </a:p>
          <a:p>
            <a:pPr lvl="2"/>
            <a:r>
              <a:rPr lang="en-GB" sz="1600" dirty="0" smtClean="0">
                <a:hlinkClick r:id="rId4"/>
              </a:rPr>
              <a:t>http://forge.gridforum.org/tracker/index.php?aid=1712</a:t>
            </a:r>
            <a:endParaRPr lang="en-GB" sz="1600" dirty="0" smtClean="0"/>
          </a:p>
          <a:p>
            <a:pPr lvl="1"/>
            <a:r>
              <a:rPr lang="en-GB" sz="1800" dirty="0" smtClean="0"/>
              <a:t>Web Services Data Access and Integration – The XML Realization</a:t>
            </a:r>
          </a:p>
          <a:p>
            <a:pPr lvl="2"/>
            <a:r>
              <a:rPr lang="en-GB" sz="1600" dirty="0" smtClean="0">
                <a:hlinkClick r:id="rId5"/>
              </a:rPr>
              <a:t>http://forge.gridforum.org/tracker/index.php?aid=1713</a:t>
            </a:r>
            <a:endParaRPr lang="en-GB" sz="3200" dirty="0" smtClean="0"/>
          </a:p>
          <a:p>
            <a:r>
              <a:rPr lang="en-GB" sz="2000" dirty="0" smtClean="0"/>
              <a:t>Informational:</a:t>
            </a:r>
          </a:p>
          <a:p>
            <a:pPr lvl="1"/>
            <a:r>
              <a:rPr lang="en-GB" sz="1800" dirty="0" smtClean="0"/>
              <a:t>Interoperability Testing for DAIS Working Group Specifications</a:t>
            </a:r>
          </a:p>
          <a:p>
            <a:pPr lvl="2"/>
            <a:r>
              <a:rPr lang="en-GB" sz="1600" dirty="0" smtClean="0">
                <a:hlinkClick r:id="rId6"/>
              </a:rPr>
              <a:t>https://forge.gridforum.org/tracker/index.php?aid=1768</a:t>
            </a:r>
            <a:r>
              <a:rPr lang="en-GB" sz="1600" dirty="0" smtClean="0"/>
              <a:t> </a:t>
            </a:r>
          </a:p>
          <a:p>
            <a:r>
              <a:rPr lang="en-GB" sz="2000" dirty="0" smtClean="0"/>
              <a:t>In Preparation (available from Grid Forge)</a:t>
            </a:r>
          </a:p>
          <a:p>
            <a:pPr lvl="1"/>
            <a:r>
              <a:rPr lang="en-GB" sz="1600" dirty="0" smtClean="0"/>
              <a:t>WS-RDF(S)</a:t>
            </a:r>
          </a:p>
          <a:p>
            <a:pPr lvl="1"/>
            <a:r>
              <a:rPr lang="en-GB" sz="1600" dirty="0" smtClean="0"/>
              <a:t>WS-RDF(RDF)</a:t>
            </a:r>
            <a:endParaRPr lang="en-GB" sz="1600" dirty="0"/>
          </a:p>
        </p:txBody>
      </p:sp>
      <p:sp>
        <p:nvSpPr>
          <p:cNvPr id="4" name="Footer Placeholder 3"/>
          <p:cNvSpPr>
            <a:spLocks noGrp="1"/>
          </p:cNvSpPr>
          <p:nvPr>
            <p:ph type="ftr" sz="quarter" idx="10"/>
          </p:nvPr>
        </p:nvSpPr>
        <p:spPr/>
        <p:txBody>
          <a:bodyPr/>
          <a:lstStyle/>
          <a:p>
            <a:fld id="{E0AD24C9-299A-4DDA-A80D-30AF97ED942F}" type="slidenum">
              <a:rPr lang="ja-JP" altLang="en-US" smtClean="0"/>
              <a:pPr/>
              <a:t>9</a:t>
            </a:fld>
            <a:endParaRPr lang="en-US" altLang="ja-JP"/>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4">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8916</TotalTime>
  <Words>1075</Words>
  <PresentationFormat>On-screen Show (4:3)</PresentationFormat>
  <Paragraphs>206</Paragraphs>
  <Slides>15</Slides>
  <Notes>12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OGF PowerPoint Template v1.5</vt:lpstr>
      <vt:lpstr>Database and Integration Services (DAIS) Working Group</vt:lpstr>
      <vt:lpstr>OGF IPR Policies Apply</vt:lpstr>
      <vt:lpstr>Outline</vt:lpstr>
      <vt:lpstr>Background</vt:lpstr>
      <vt:lpstr>Interface types</vt:lpstr>
      <vt:lpstr>Access Patterns</vt:lpstr>
      <vt:lpstr>A DAIR Example</vt:lpstr>
      <vt:lpstr>Document Hierarchy</vt:lpstr>
      <vt:lpstr>Documents</vt:lpstr>
      <vt:lpstr>Where are we?</vt:lpstr>
      <vt:lpstr>Implementations</vt:lpstr>
      <vt:lpstr>Next Stages</vt:lpstr>
      <vt:lpstr>Next Stages II</vt:lpstr>
      <vt:lpstr>Becoming involved</vt:lpstr>
      <vt:lpstr>Full Copyright Notice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Mario Antonioletti</dc:creator>
  <cp:lastModifiedBy>Mario Antonioletti</cp:lastModifiedBy>
  <cp:revision>105</cp:revision>
  <cp:lastPrinted>2006-08-17T17:55:00Z</cp:lastPrinted>
  <dcterms:created xsi:type="dcterms:W3CDTF">2009-02-20T08:28:20Z</dcterms:created>
  <dcterms:modified xsi:type="dcterms:W3CDTF">2009-03-05T10:32:01Z</dcterms:modified>
</cp:coreProperties>
</file>