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59" r:id="rId2"/>
    <p:sldId id="264" r:id="rId3"/>
    <p:sldId id="263" r:id="rId4"/>
    <p:sldId id="266" r:id="rId5"/>
    <p:sldId id="267" r:id="rId6"/>
    <p:sldId id="268" r:id="rId7"/>
    <p:sldId id="269" r:id="rId8"/>
    <p:sldId id="265" r:id="rId9"/>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FF"/>
    <a:srgbClr val="5DAD4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49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C0169-44FB-4A9E-8890-8171C8E5D113}"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GB"/>
        </a:p>
      </dgm:t>
    </dgm:pt>
    <dgm:pt modelId="{FF9CF10A-B5DC-4D04-9120-FE8CC7B3B563}">
      <dgm:prSet phldrT="[Text]" custT="1"/>
      <dgm:spPr/>
      <dgm:t>
        <a:bodyPr/>
        <a:lstStyle/>
        <a:p>
          <a:r>
            <a:rPr lang="en-GB" sz="2000" dirty="0" smtClean="0"/>
            <a:t>WS-DAIS</a:t>
          </a:r>
          <a:endParaRPr lang="en-GB" sz="2000" dirty="0"/>
        </a:p>
      </dgm:t>
    </dgm:pt>
    <dgm:pt modelId="{A4B09938-20B3-46C3-A0D6-67DB29028FD4}" type="parTrans" cxnId="{A8EE8CE1-D08F-4723-BBEF-877B52E6005B}">
      <dgm:prSet/>
      <dgm:spPr/>
      <dgm:t>
        <a:bodyPr/>
        <a:lstStyle/>
        <a:p>
          <a:endParaRPr lang="en-GB"/>
        </a:p>
      </dgm:t>
    </dgm:pt>
    <dgm:pt modelId="{7AFF132E-CFFF-4070-B0C2-48B8C53F7F2A}" type="sibTrans" cxnId="{A8EE8CE1-D08F-4723-BBEF-877B52E6005B}">
      <dgm:prSet/>
      <dgm:spPr/>
      <dgm:t>
        <a:bodyPr/>
        <a:lstStyle/>
        <a:p>
          <a:endParaRPr lang="en-GB"/>
        </a:p>
      </dgm:t>
    </dgm:pt>
    <dgm:pt modelId="{FD6D7D58-FA56-4F9C-8B4B-079B9D2B5859}">
      <dgm:prSet phldrT="[Text]" custT="1"/>
      <dgm:spPr/>
      <dgm:t>
        <a:bodyPr/>
        <a:lstStyle/>
        <a:p>
          <a:r>
            <a:rPr lang="en-GB" sz="2000" dirty="0" smtClean="0"/>
            <a:t>WS-DAIR</a:t>
          </a:r>
          <a:endParaRPr lang="en-GB" sz="2000" dirty="0"/>
        </a:p>
      </dgm:t>
    </dgm:pt>
    <dgm:pt modelId="{CCE4BC4F-B453-45F2-B0AD-EB39AD8C1BB6}" type="parTrans" cxnId="{902C9D44-A3E4-4BA8-97DD-310230570EDE}">
      <dgm:prSet/>
      <dgm:spPr/>
      <dgm:t>
        <a:bodyPr/>
        <a:lstStyle/>
        <a:p>
          <a:endParaRPr lang="en-GB"/>
        </a:p>
      </dgm:t>
    </dgm:pt>
    <dgm:pt modelId="{33195643-65A7-4526-8C32-8919CD36F413}" type="sibTrans" cxnId="{902C9D44-A3E4-4BA8-97DD-310230570EDE}">
      <dgm:prSet/>
      <dgm:spPr/>
      <dgm:t>
        <a:bodyPr/>
        <a:lstStyle/>
        <a:p>
          <a:endParaRPr lang="en-GB"/>
        </a:p>
      </dgm:t>
    </dgm:pt>
    <dgm:pt modelId="{403B884E-8194-4375-95A1-A0AB79636BF3}">
      <dgm:prSet phldrT="[Text]" custT="1"/>
      <dgm:spPr/>
      <dgm:t>
        <a:bodyPr/>
        <a:lstStyle/>
        <a:p>
          <a:r>
            <a:rPr lang="en-GB" sz="2000" dirty="0" smtClean="0"/>
            <a:t>WS-DAIX</a:t>
          </a:r>
          <a:endParaRPr lang="en-GB" sz="2000" dirty="0"/>
        </a:p>
      </dgm:t>
    </dgm:pt>
    <dgm:pt modelId="{4B572661-C747-4A9F-8FD8-D037FD0E55DD}" type="parTrans" cxnId="{4F3F6D74-81B3-4CCA-B153-0EE8E949746C}">
      <dgm:prSet/>
      <dgm:spPr/>
      <dgm:t>
        <a:bodyPr/>
        <a:lstStyle/>
        <a:p>
          <a:endParaRPr lang="en-GB"/>
        </a:p>
      </dgm:t>
    </dgm:pt>
    <dgm:pt modelId="{56D87406-E8F0-4D5A-8BC2-EBE03293B7C6}" type="sibTrans" cxnId="{4F3F6D74-81B3-4CCA-B153-0EE8E949746C}">
      <dgm:prSet/>
      <dgm:spPr/>
      <dgm:t>
        <a:bodyPr/>
        <a:lstStyle/>
        <a:p>
          <a:endParaRPr lang="en-GB"/>
        </a:p>
      </dgm:t>
    </dgm:pt>
    <dgm:pt modelId="{D33AD2B9-D6AE-439C-A910-DDBFB046423F}">
      <dgm:prSet/>
      <dgm:spPr/>
      <dgm:t>
        <a:bodyPr/>
        <a:lstStyle/>
        <a:p>
          <a:r>
            <a:rPr lang="en-GB" dirty="0" smtClean="0"/>
            <a:t>WS-DAIRDF</a:t>
          </a:r>
          <a:endParaRPr lang="en-GB" dirty="0"/>
        </a:p>
      </dgm:t>
    </dgm:pt>
    <dgm:pt modelId="{E79E269B-B3AC-4322-AD77-062FFF297CE6}" type="parTrans" cxnId="{36C33F53-7D51-4AC4-BFC3-DFEB684D6DDE}">
      <dgm:prSet/>
      <dgm:spPr/>
      <dgm:t>
        <a:bodyPr/>
        <a:lstStyle/>
        <a:p>
          <a:endParaRPr lang="en-GB"/>
        </a:p>
      </dgm:t>
    </dgm:pt>
    <dgm:pt modelId="{1F31375C-4ABF-4741-A089-2B5BCCF97AE9}" type="sibTrans" cxnId="{36C33F53-7D51-4AC4-BFC3-DFEB684D6DDE}">
      <dgm:prSet/>
      <dgm:spPr/>
      <dgm:t>
        <a:bodyPr/>
        <a:lstStyle/>
        <a:p>
          <a:endParaRPr lang="en-GB"/>
        </a:p>
      </dgm:t>
    </dgm:pt>
    <dgm:pt modelId="{AA7908BB-8178-48AB-A803-CE83C3504D65}">
      <dgm:prSet/>
      <dgm:spPr/>
      <dgm:t>
        <a:bodyPr/>
        <a:lstStyle/>
        <a:p>
          <a:r>
            <a:rPr lang="en-GB" dirty="0" smtClean="0"/>
            <a:t>WS-DAIO</a:t>
          </a:r>
          <a:endParaRPr lang="en-GB" dirty="0"/>
        </a:p>
      </dgm:t>
    </dgm:pt>
    <dgm:pt modelId="{70BD19F8-A902-4A6B-9D6A-A5B2658649FA}" type="parTrans" cxnId="{566E8778-010A-4443-8AB5-7BAAD16D84FE}">
      <dgm:prSet/>
      <dgm:spPr/>
      <dgm:t>
        <a:bodyPr/>
        <a:lstStyle/>
        <a:p>
          <a:endParaRPr lang="en-GB"/>
        </a:p>
      </dgm:t>
    </dgm:pt>
    <dgm:pt modelId="{4A2664B0-86E5-4CC9-BEE5-00E82F8511E5}" type="sibTrans" cxnId="{566E8778-010A-4443-8AB5-7BAAD16D84FE}">
      <dgm:prSet/>
      <dgm:spPr/>
      <dgm:t>
        <a:bodyPr/>
        <a:lstStyle/>
        <a:p>
          <a:endParaRPr lang="en-GB"/>
        </a:p>
      </dgm:t>
    </dgm:pt>
    <dgm:pt modelId="{0F23497A-FAFB-4CB6-BFA8-E2A10D9B136D}">
      <dgm:prSet/>
      <dgm:spPr/>
      <dgm:t>
        <a:bodyPr/>
        <a:lstStyle/>
        <a:p>
          <a:r>
            <a:rPr lang="en-GB" dirty="0" smtClean="0"/>
            <a:t>FILES</a:t>
          </a:r>
          <a:endParaRPr lang="en-GB" dirty="0"/>
        </a:p>
      </dgm:t>
    </dgm:pt>
    <dgm:pt modelId="{862E89F5-A54C-49AA-8E1F-14A7D01D01F1}" type="parTrans" cxnId="{C222E881-0A7D-4FF2-98D6-5EDA426F3DCA}">
      <dgm:prSet/>
      <dgm:spPr/>
      <dgm:t>
        <a:bodyPr/>
        <a:lstStyle/>
        <a:p>
          <a:endParaRPr lang="en-GB"/>
        </a:p>
      </dgm:t>
    </dgm:pt>
    <dgm:pt modelId="{61366DE5-DE1C-447C-954A-9C29BB10510B}" type="sibTrans" cxnId="{C222E881-0A7D-4FF2-98D6-5EDA426F3DCA}">
      <dgm:prSet/>
      <dgm:spPr/>
      <dgm:t>
        <a:bodyPr/>
        <a:lstStyle/>
        <a:p>
          <a:endParaRPr lang="en-GB"/>
        </a:p>
      </dgm:t>
    </dgm:pt>
    <dgm:pt modelId="{BC2C5A2D-9CDD-4E80-AEF4-5CA4D514FFB0}">
      <dgm:prSet/>
      <dgm:spPr/>
      <dgm:t>
        <a:bodyPr/>
        <a:lstStyle/>
        <a:p>
          <a:r>
            <a:rPr lang="en-GB" dirty="0" smtClean="0"/>
            <a:t>WS-DAIRDF(S)</a:t>
          </a:r>
          <a:endParaRPr lang="en-GB" dirty="0"/>
        </a:p>
      </dgm:t>
    </dgm:pt>
    <dgm:pt modelId="{A6307DD3-C351-402E-9CD1-506D3ADE3876}" type="parTrans" cxnId="{8EE5076A-BD1D-4F2B-ABC0-9F52C57DDFCB}">
      <dgm:prSet/>
      <dgm:spPr/>
      <dgm:t>
        <a:bodyPr/>
        <a:lstStyle/>
        <a:p>
          <a:endParaRPr lang="en-GB"/>
        </a:p>
      </dgm:t>
    </dgm:pt>
    <dgm:pt modelId="{CCAD1636-A0E4-4337-9C0E-55D6F106B75D}" type="sibTrans" cxnId="{8EE5076A-BD1D-4F2B-ABC0-9F52C57DDFCB}">
      <dgm:prSet/>
      <dgm:spPr/>
      <dgm:t>
        <a:bodyPr/>
        <a:lstStyle/>
        <a:p>
          <a:endParaRPr lang="en-GB"/>
        </a:p>
      </dgm:t>
    </dgm:pt>
    <dgm:pt modelId="{3FDE0507-5767-484C-9ACE-987DC4D0F964}">
      <dgm:prSet/>
      <dgm:spPr/>
      <dgm:t>
        <a:bodyPr/>
        <a:lstStyle/>
        <a:p>
          <a:r>
            <a:rPr lang="en-GB" dirty="0" smtClean="0"/>
            <a:t>WS-DAIRDF(RDF)</a:t>
          </a:r>
          <a:endParaRPr lang="en-GB" dirty="0"/>
        </a:p>
      </dgm:t>
    </dgm:pt>
    <dgm:pt modelId="{1338F7E4-7316-4DED-89B5-0E37D8F171C9}" type="parTrans" cxnId="{CDFF0DA3-9C52-4FCA-8D0F-F14260266D6F}">
      <dgm:prSet/>
      <dgm:spPr/>
      <dgm:t>
        <a:bodyPr/>
        <a:lstStyle/>
        <a:p>
          <a:endParaRPr lang="en-GB"/>
        </a:p>
      </dgm:t>
    </dgm:pt>
    <dgm:pt modelId="{0F2A4343-51C3-4C04-A359-A12F72B8B81F}" type="sibTrans" cxnId="{CDFF0DA3-9C52-4FCA-8D0F-F14260266D6F}">
      <dgm:prSet/>
      <dgm:spPr/>
      <dgm:t>
        <a:bodyPr/>
        <a:lstStyle/>
        <a:p>
          <a:endParaRPr lang="en-GB"/>
        </a:p>
      </dgm:t>
    </dgm:pt>
    <dgm:pt modelId="{2DB3EE54-8640-4249-BE6C-24C33CBCF9EA}" type="pres">
      <dgm:prSet presAssocID="{C04C0169-44FB-4A9E-8890-8171C8E5D113}" presName="hierChild1" presStyleCnt="0">
        <dgm:presLayoutVars>
          <dgm:chPref val="1"/>
          <dgm:dir/>
          <dgm:animOne val="branch"/>
          <dgm:animLvl val="lvl"/>
          <dgm:resizeHandles/>
        </dgm:presLayoutVars>
      </dgm:prSet>
      <dgm:spPr/>
      <dgm:t>
        <a:bodyPr/>
        <a:lstStyle/>
        <a:p>
          <a:endParaRPr lang="en-GB"/>
        </a:p>
      </dgm:t>
    </dgm:pt>
    <dgm:pt modelId="{773EBE35-2AAB-443C-9DFD-7379B899B9A9}" type="pres">
      <dgm:prSet presAssocID="{FF9CF10A-B5DC-4D04-9120-FE8CC7B3B563}" presName="hierRoot1" presStyleCnt="0"/>
      <dgm:spPr/>
    </dgm:pt>
    <dgm:pt modelId="{709D987B-95D3-4116-B0E0-F9B18EBF83A1}" type="pres">
      <dgm:prSet presAssocID="{FF9CF10A-B5DC-4D04-9120-FE8CC7B3B563}" presName="composite" presStyleCnt="0"/>
      <dgm:spPr/>
    </dgm:pt>
    <dgm:pt modelId="{CDCD7A0C-BE45-4169-A21F-602FDD57F6DA}" type="pres">
      <dgm:prSet presAssocID="{FF9CF10A-B5DC-4D04-9120-FE8CC7B3B563}" presName="background" presStyleLbl="node0" presStyleIdx="0" presStyleCnt="1"/>
      <dgm:spPr>
        <a:solidFill>
          <a:schemeClr val="accent2"/>
        </a:solidFill>
      </dgm:spPr>
    </dgm:pt>
    <dgm:pt modelId="{F063C2F9-8486-4BB3-BE81-7CC6601A40BF}" type="pres">
      <dgm:prSet presAssocID="{FF9CF10A-B5DC-4D04-9120-FE8CC7B3B563}" presName="text" presStyleLbl="fgAcc0" presStyleIdx="0" presStyleCnt="1" custScaleX="148126" custLinFactNeighborX="4723" custLinFactNeighborY="-74557">
        <dgm:presLayoutVars>
          <dgm:chPref val="3"/>
        </dgm:presLayoutVars>
      </dgm:prSet>
      <dgm:spPr/>
      <dgm:t>
        <a:bodyPr/>
        <a:lstStyle/>
        <a:p>
          <a:endParaRPr lang="en-GB"/>
        </a:p>
      </dgm:t>
    </dgm:pt>
    <dgm:pt modelId="{8343A140-E753-426C-8728-52433672C7A2}" type="pres">
      <dgm:prSet presAssocID="{FF9CF10A-B5DC-4D04-9120-FE8CC7B3B563}" presName="hierChild2" presStyleCnt="0"/>
      <dgm:spPr/>
    </dgm:pt>
    <dgm:pt modelId="{8E33E5C1-83C4-4C63-A13B-3129E25DBFA2}" type="pres">
      <dgm:prSet presAssocID="{CCE4BC4F-B453-45F2-B0AD-EB39AD8C1BB6}" presName="Name10" presStyleLbl="parChTrans1D2" presStyleIdx="0" presStyleCnt="5"/>
      <dgm:spPr/>
      <dgm:t>
        <a:bodyPr/>
        <a:lstStyle/>
        <a:p>
          <a:endParaRPr lang="en-GB"/>
        </a:p>
      </dgm:t>
    </dgm:pt>
    <dgm:pt modelId="{9EBEC1CD-CC9A-4687-9746-8B33264C51C1}" type="pres">
      <dgm:prSet presAssocID="{FD6D7D58-FA56-4F9C-8B4B-079B9D2B5859}" presName="hierRoot2" presStyleCnt="0"/>
      <dgm:spPr/>
    </dgm:pt>
    <dgm:pt modelId="{DDDEB45A-97A8-44FF-B07A-09F6384EE516}" type="pres">
      <dgm:prSet presAssocID="{FD6D7D58-FA56-4F9C-8B4B-079B9D2B5859}" presName="composite2" presStyleCnt="0"/>
      <dgm:spPr/>
    </dgm:pt>
    <dgm:pt modelId="{C7550697-BFA9-4761-A336-2F831A738078}" type="pres">
      <dgm:prSet presAssocID="{FD6D7D58-FA56-4F9C-8B4B-079B9D2B5859}" presName="background2" presStyleLbl="node2" presStyleIdx="0" presStyleCnt="5"/>
      <dgm:spPr>
        <a:solidFill>
          <a:schemeClr val="accent2"/>
        </a:solidFill>
      </dgm:spPr>
    </dgm:pt>
    <dgm:pt modelId="{BE204D74-7A49-43A5-A2A3-81C42CD3ECC8}" type="pres">
      <dgm:prSet presAssocID="{FD6D7D58-FA56-4F9C-8B4B-079B9D2B5859}" presName="text2" presStyleLbl="fgAcc2" presStyleIdx="0" presStyleCnt="5" custScaleX="131291">
        <dgm:presLayoutVars>
          <dgm:chPref val="3"/>
        </dgm:presLayoutVars>
      </dgm:prSet>
      <dgm:spPr/>
      <dgm:t>
        <a:bodyPr/>
        <a:lstStyle/>
        <a:p>
          <a:endParaRPr lang="en-GB"/>
        </a:p>
      </dgm:t>
    </dgm:pt>
    <dgm:pt modelId="{582E3760-5763-49F4-AD66-4CD4ABD6EDDE}" type="pres">
      <dgm:prSet presAssocID="{FD6D7D58-FA56-4F9C-8B4B-079B9D2B5859}" presName="hierChild3" presStyleCnt="0"/>
      <dgm:spPr/>
    </dgm:pt>
    <dgm:pt modelId="{D1242ECB-6E83-4578-B825-8BE278D83DEE}" type="pres">
      <dgm:prSet presAssocID="{4B572661-C747-4A9F-8FD8-D037FD0E55DD}" presName="Name10" presStyleLbl="parChTrans1D2" presStyleIdx="1" presStyleCnt="5"/>
      <dgm:spPr/>
      <dgm:t>
        <a:bodyPr/>
        <a:lstStyle/>
        <a:p>
          <a:endParaRPr lang="en-GB"/>
        </a:p>
      </dgm:t>
    </dgm:pt>
    <dgm:pt modelId="{A2637E09-A69D-4FDC-996F-AE66DC99C47B}" type="pres">
      <dgm:prSet presAssocID="{403B884E-8194-4375-95A1-A0AB79636BF3}" presName="hierRoot2" presStyleCnt="0"/>
      <dgm:spPr/>
    </dgm:pt>
    <dgm:pt modelId="{96F916D0-C1C9-474B-ABE2-E291EE3F44DC}" type="pres">
      <dgm:prSet presAssocID="{403B884E-8194-4375-95A1-A0AB79636BF3}" presName="composite2" presStyleCnt="0"/>
      <dgm:spPr/>
    </dgm:pt>
    <dgm:pt modelId="{A9D8C399-B6D6-4DE4-B954-F80CD194423D}" type="pres">
      <dgm:prSet presAssocID="{403B884E-8194-4375-95A1-A0AB79636BF3}" presName="background2" presStyleLbl="node2" presStyleIdx="1" presStyleCnt="5"/>
      <dgm:spPr>
        <a:solidFill>
          <a:schemeClr val="accent2"/>
        </a:solidFill>
      </dgm:spPr>
    </dgm:pt>
    <dgm:pt modelId="{9F770672-AA57-4716-89A4-C34144995E05}" type="pres">
      <dgm:prSet presAssocID="{403B884E-8194-4375-95A1-A0AB79636BF3}" presName="text2" presStyleLbl="fgAcc2" presStyleIdx="1" presStyleCnt="5" custScaleX="134924">
        <dgm:presLayoutVars>
          <dgm:chPref val="3"/>
        </dgm:presLayoutVars>
      </dgm:prSet>
      <dgm:spPr/>
      <dgm:t>
        <a:bodyPr/>
        <a:lstStyle/>
        <a:p>
          <a:endParaRPr lang="en-GB"/>
        </a:p>
      </dgm:t>
    </dgm:pt>
    <dgm:pt modelId="{3AF9E2F3-86CC-4CC2-A9BA-379644ED016C}" type="pres">
      <dgm:prSet presAssocID="{403B884E-8194-4375-95A1-A0AB79636BF3}" presName="hierChild3" presStyleCnt="0"/>
      <dgm:spPr/>
    </dgm:pt>
    <dgm:pt modelId="{FFC67701-BEB7-456C-82A3-3952EC762F80}" type="pres">
      <dgm:prSet presAssocID="{E79E269B-B3AC-4322-AD77-062FFF297CE6}" presName="Name10" presStyleLbl="parChTrans1D2" presStyleIdx="2" presStyleCnt="5"/>
      <dgm:spPr/>
      <dgm:t>
        <a:bodyPr/>
        <a:lstStyle/>
        <a:p>
          <a:endParaRPr lang="en-GB"/>
        </a:p>
      </dgm:t>
    </dgm:pt>
    <dgm:pt modelId="{9CB6FAD4-DDD4-4F46-B3C5-ABFDAAFC6D12}" type="pres">
      <dgm:prSet presAssocID="{D33AD2B9-D6AE-439C-A910-DDBFB046423F}" presName="hierRoot2" presStyleCnt="0"/>
      <dgm:spPr/>
    </dgm:pt>
    <dgm:pt modelId="{9597AA9E-2063-4B42-AAA8-7C8B1FC21C0F}" type="pres">
      <dgm:prSet presAssocID="{D33AD2B9-D6AE-439C-A910-DDBFB046423F}" presName="composite2" presStyleCnt="0"/>
      <dgm:spPr/>
    </dgm:pt>
    <dgm:pt modelId="{2565EA07-85E9-4A1F-9E5A-A19829000037}" type="pres">
      <dgm:prSet presAssocID="{D33AD2B9-D6AE-439C-A910-DDBFB046423F}" presName="background2" presStyleLbl="node2" presStyleIdx="2" presStyleCnt="5"/>
      <dgm:spPr/>
    </dgm:pt>
    <dgm:pt modelId="{BFB16592-1DCE-4E21-9C88-9F858EEC1174}" type="pres">
      <dgm:prSet presAssocID="{D33AD2B9-D6AE-439C-A910-DDBFB046423F}" presName="text2" presStyleLbl="fgAcc2" presStyleIdx="2" presStyleCnt="5" custScaleX="179302">
        <dgm:presLayoutVars>
          <dgm:chPref val="3"/>
        </dgm:presLayoutVars>
      </dgm:prSet>
      <dgm:spPr/>
      <dgm:t>
        <a:bodyPr/>
        <a:lstStyle/>
        <a:p>
          <a:endParaRPr lang="en-GB"/>
        </a:p>
      </dgm:t>
    </dgm:pt>
    <dgm:pt modelId="{D41FD6E5-8248-4B64-93EA-4DA21EBCBC70}" type="pres">
      <dgm:prSet presAssocID="{D33AD2B9-D6AE-439C-A910-DDBFB046423F}" presName="hierChild3" presStyleCnt="0"/>
      <dgm:spPr/>
    </dgm:pt>
    <dgm:pt modelId="{D668398F-DED7-44EF-97F7-60B426F38C32}" type="pres">
      <dgm:prSet presAssocID="{A6307DD3-C351-402E-9CD1-506D3ADE3876}" presName="Name17" presStyleLbl="parChTrans1D3" presStyleIdx="0" presStyleCnt="2"/>
      <dgm:spPr/>
      <dgm:t>
        <a:bodyPr/>
        <a:lstStyle/>
        <a:p>
          <a:endParaRPr lang="en-GB"/>
        </a:p>
      </dgm:t>
    </dgm:pt>
    <dgm:pt modelId="{EF3567B8-514B-4B40-9FDA-EC5A91B6D300}" type="pres">
      <dgm:prSet presAssocID="{BC2C5A2D-9CDD-4E80-AEF4-5CA4D514FFB0}" presName="hierRoot3" presStyleCnt="0"/>
      <dgm:spPr/>
    </dgm:pt>
    <dgm:pt modelId="{9241B993-6C29-4553-B115-C07BA3BAA0F8}" type="pres">
      <dgm:prSet presAssocID="{BC2C5A2D-9CDD-4E80-AEF4-5CA4D514FFB0}" presName="composite3" presStyleCnt="0"/>
      <dgm:spPr/>
    </dgm:pt>
    <dgm:pt modelId="{C165BD1F-8470-4C7C-9114-C8E3924482E9}" type="pres">
      <dgm:prSet presAssocID="{BC2C5A2D-9CDD-4E80-AEF4-5CA4D514FFB0}" presName="background3" presStyleLbl="node3" presStyleIdx="0" presStyleCnt="2"/>
      <dgm:spPr/>
    </dgm:pt>
    <dgm:pt modelId="{9F74C486-5047-4E5A-949B-B400F45AA629}" type="pres">
      <dgm:prSet presAssocID="{BC2C5A2D-9CDD-4E80-AEF4-5CA4D514FFB0}" presName="text3" presStyleLbl="fgAcc3" presStyleIdx="0" presStyleCnt="2" custScaleX="216470" custLinFactY="3341" custLinFactNeighborX="-8854" custLinFactNeighborY="100000">
        <dgm:presLayoutVars>
          <dgm:chPref val="3"/>
        </dgm:presLayoutVars>
      </dgm:prSet>
      <dgm:spPr/>
      <dgm:t>
        <a:bodyPr/>
        <a:lstStyle/>
        <a:p>
          <a:endParaRPr lang="en-GB"/>
        </a:p>
      </dgm:t>
    </dgm:pt>
    <dgm:pt modelId="{F0DF9BEB-8CDC-4E27-8D09-93A4CA60A269}" type="pres">
      <dgm:prSet presAssocID="{BC2C5A2D-9CDD-4E80-AEF4-5CA4D514FFB0}" presName="hierChild4" presStyleCnt="0"/>
      <dgm:spPr/>
    </dgm:pt>
    <dgm:pt modelId="{1EAA39D6-3E0E-4265-8B5C-3626C57EF40C}" type="pres">
      <dgm:prSet presAssocID="{1338F7E4-7316-4DED-89B5-0E37D8F171C9}" presName="Name17" presStyleLbl="parChTrans1D3" presStyleIdx="1" presStyleCnt="2"/>
      <dgm:spPr/>
      <dgm:t>
        <a:bodyPr/>
        <a:lstStyle/>
        <a:p>
          <a:endParaRPr lang="en-GB"/>
        </a:p>
      </dgm:t>
    </dgm:pt>
    <dgm:pt modelId="{7C013F2D-BFC6-4254-89AE-F47954061140}" type="pres">
      <dgm:prSet presAssocID="{3FDE0507-5767-484C-9ACE-987DC4D0F964}" presName="hierRoot3" presStyleCnt="0"/>
      <dgm:spPr/>
    </dgm:pt>
    <dgm:pt modelId="{03BB8BE1-DEB2-4534-8C27-6F6B369183FD}" type="pres">
      <dgm:prSet presAssocID="{3FDE0507-5767-484C-9ACE-987DC4D0F964}" presName="composite3" presStyleCnt="0"/>
      <dgm:spPr/>
    </dgm:pt>
    <dgm:pt modelId="{9B3CB1AD-EF60-4326-9430-F8AE938D9DA0}" type="pres">
      <dgm:prSet presAssocID="{3FDE0507-5767-484C-9ACE-987DC4D0F964}" presName="background3" presStyleLbl="node3" presStyleIdx="1" presStyleCnt="2"/>
      <dgm:spPr/>
    </dgm:pt>
    <dgm:pt modelId="{A2995A0B-DBA1-40FA-A5BD-E321F4063BF6}" type="pres">
      <dgm:prSet presAssocID="{3FDE0507-5767-484C-9ACE-987DC4D0F964}" presName="text3" presStyleLbl="fgAcc3" presStyleIdx="1" presStyleCnt="2" custScaleX="282344" custLinFactY="3341" custLinFactNeighborX="-8854" custLinFactNeighborY="100000">
        <dgm:presLayoutVars>
          <dgm:chPref val="3"/>
        </dgm:presLayoutVars>
      </dgm:prSet>
      <dgm:spPr/>
      <dgm:t>
        <a:bodyPr/>
        <a:lstStyle/>
        <a:p>
          <a:endParaRPr lang="en-GB"/>
        </a:p>
      </dgm:t>
    </dgm:pt>
    <dgm:pt modelId="{289F8864-9976-49F0-973E-A6C8BF7F23CB}" type="pres">
      <dgm:prSet presAssocID="{3FDE0507-5767-484C-9ACE-987DC4D0F964}" presName="hierChild4" presStyleCnt="0"/>
      <dgm:spPr/>
    </dgm:pt>
    <dgm:pt modelId="{808C397C-D86F-4D55-ABC5-C03EFAE7CAF7}" type="pres">
      <dgm:prSet presAssocID="{70BD19F8-A902-4A6B-9D6A-A5B2658649FA}" presName="Name10" presStyleLbl="parChTrans1D2" presStyleIdx="3" presStyleCnt="5"/>
      <dgm:spPr/>
      <dgm:t>
        <a:bodyPr/>
        <a:lstStyle/>
        <a:p>
          <a:endParaRPr lang="en-GB"/>
        </a:p>
      </dgm:t>
    </dgm:pt>
    <dgm:pt modelId="{4A3C85B5-E4E0-4AA6-8A9D-469AFD07D147}" type="pres">
      <dgm:prSet presAssocID="{AA7908BB-8178-48AB-A803-CE83C3504D65}" presName="hierRoot2" presStyleCnt="0"/>
      <dgm:spPr/>
    </dgm:pt>
    <dgm:pt modelId="{0256E7D3-24F9-49AF-B945-F2714251EF2E}" type="pres">
      <dgm:prSet presAssocID="{AA7908BB-8178-48AB-A803-CE83C3504D65}" presName="composite2" presStyleCnt="0"/>
      <dgm:spPr/>
    </dgm:pt>
    <dgm:pt modelId="{0282AC20-783B-403A-9750-DC651A0D8F2C}" type="pres">
      <dgm:prSet presAssocID="{AA7908BB-8178-48AB-A803-CE83C3504D65}" presName="background2" presStyleLbl="node2" presStyleIdx="3" presStyleCnt="5"/>
      <dgm:spPr>
        <a:solidFill>
          <a:srgbClr val="FF0000"/>
        </a:solidFill>
      </dgm:spPr>
    </dgm:pt>
    <dgm:pt modelId="{04DCA7CF-AD2E-49AD-9EC0-58E2750E7CEB}" type="pres">
      <dgm:prSet presAssocID="{AA7908BB-8178-48AB-A803-CE83C3504D65}" presName="text2" presStyleLbl="fgAcc2" presStyleIdx="3" presStyleCnt="5" custScaleX="132603">
        <dgm:presLayoutVars>
          <dgm:chPref val="3"/>
        </dgm:presLayoutVars>
      </dgm:prSet>
      <dgm:spPr/>
      <dgm:t>
        <a:bodyPr/>
        <a:lstStyle/>
        <a:p>
          <a:endParaRPr lang="en-GB"/>
        </a:p>
      </dgm:t>
    </dgm:pt>
    <dgm:pt modelId="{BDF58DF0-EFCF-4A37-8986-E34E4575D44D}" type="pres">
      <dgm:prSet presAssocID="{AA7908BB-8178-48AB-A803-CE83C3504D65}" presName="hierChild3" presStyleCnt="0"/>
      <dgm:spPr/>
    </dgm:pt>
    <dgm:pt modelId="{41623C14-B70A-4067-BC83-42943F6A6695}" type="pres">
      <dgm:prSet presAssocID="{862E89F5-A54C-49AA-8E1F-14A7D01D01F1}" presName="Name10" presStyleLbl="parChTrans1D2" presStyleIdx="4" presStyleCnt="5"/>
      <dgm:spPr/>
      <dgm:t>
        <a:bodyPr/>
        <a:lstStyle/>
        <a:p>
          <a:endParaRPr lang="en-GB"/>
        </a:p>
      </dgm:t>
    </dgm:pt>
    <dgm:pt modelId="{167E6A31-3028-4D1B-B3CB-ADEF311E6EB0}" type="pres">
      <dgm:prSet presAssocID="{0F23497A-FAFB-4CB6-BFA8-E2A10D9B136D}" presName="hierRoot2" presStyleCnt="0"/>
      <dgm:spPr/>
    </dgm:pt>
    <dgm:pt modelId="{026BDCD3-B41C-4B1D-B295-335BF88DD886}" type="pres">
      <dgm:prSet presAssocID="{0F23497A-FAFB-4CB6-BFA8-E2A10D9B136D}" presName="composite2" presStyleCnt="0"/>
      <dgm:spPr/>
    </dgm:pt>
    <dgm:pt modelId="{28D890FD-0A0F-4D72-9644-5EC34E1E77A1}" type="pres">
      <dgm:prSet presAssocID="{0F23497A-FAFB-4CB6-BFA8-E2A10D9B136D}" presName="background2" presStyleLbl="node2" presStyleIdx="4" presStyleCnt="5"/>
      <dgm:spPr>
        <a:solidFill>
          <a:srgbClr val="FF0000"/>
        </a:solidFill>
      </dgm:spPr>
    </dgm:pt>
    <dgm:pt modelId="{0DCAE328-0B18-4E35-A829-CBF2C8967CC3}" type="pres">
      <dgm:prSet presAssocID="{0F23497A-FAFB-4CB6-BFA8-E2A10D9B136D}" presName="text2" presStyleLbl="fgAcc2" presStyleIdx="4" presStyleCnt="5">
        <dgm:presLayoutVars>
          <dgm:chPref val="3"/>
        </dgm:presLayoutVars>
      </dgm:prSet>
      <dgm:spPr/>
      <dgm:t>
        <a:bodyPr/>
        <a:lstStyle/>
        <a:p>
          <a:endParaRPr lang="en-GB"/>
        </a:p>
      </dgm:t>
    </dgm:pt>
    <dgm:pt modelId="{C53BD0B6-6DD9-40EE-8625-4F976E248561}" type="pres">
      <dgm:prSet presAssocID="{0F23497A-FAFB-4CB6-BFA8-E2A10D9B136D}" presName="hierChild3" presStyleCnt="0"/>
      <dgm:spPr/>
    </dgm:pt>
  </dgm:ptLst>
  <dgm:cxnLst>
    <dgm:cxn modelId="{909821ED-1975-4C43-B929-FBE2DDA4555D}" type="presOf" srcId="{1338F7E4-7316-4DED-89B5-0E37D8F171C9}" destId="{1EAA39D6-3E0E-4265-8B5C-3626C57EF40C}" srcOrd="0" destOrd="0" presId="urn:microsoft.com/office/officeart/2005/8/layout/hierarchy1"/>
    <dgm:cxn modelId="{CC9E3032-65A9-49E1-9979-5509E06DC045}" type="presOf" srcId="{FF9CF10A-B5DC-4D04-9120-FE8CC7B3B563}" destId="{F063C2F9-8486-4BB3-BE81-7CC6601A40BF}" srcOrd="0" destOrd="0" presId="urn:microsoft.com/office/officeart/2005/8/layout/hierarchy1"/>
    <dgm:cxn modelId="{E4D17D69-9E6B-4C24-90EC-C42B019A3C1A}" type="presOf" srcId="{C04C0169-44FB-4A9E-8890-8171C8E5D113}" destId="{2DB3EE54-8640-4249-BE6C-24C33CBCF9EA}" srcOrd="0" destOrd="0" presId="urn:microsoft.com/office/officeart/2005/8/layout/hierarchy1"/>
    <dgm:cxn modelId="{8FD8DF8B-4775-4A9D-BA85-C3A7FDA5E923}" type="presOf" srcId="{0F23497A-FAFB-4CB6-BFA8-E2A10D9B136D}" destId="{0DCAE328-0B18-4E35-A829-CBF2C8967CC3}" srcOrd="0" destOrd="0" presId="urn:microsoft.com/office/officeart/2005/8/layout/hierarchy1"/>
    <dgm:cxn modelId="{CDFF0DA3-9C52-4FCA-8D0F-F14260266D6F}" srcId="{D33AD2B9-D6AE-439C-A910-DDBFB046423F}" destId="{3FDE0507-5767-484C-9ACE-987DC4D0F964}" srcOrd="1" destOrd="0" parTransId="{1338F7E4-7316-4DED-89B5-0E37D8F171C9}" sibTransId="{0F2A4343-51C3-4C04-A359-A12F72B8B81F}"/>
    <dgm:cxn modelId="{902C9D44-A3E4-4BA8-97DD-310230570EDE}" srcId="{FF9CF10A-B5DC-4D04-9120-FE8CC7B3B563}" destId="{FD6D7D58-FA56-4F9C-8B4B-079B9D2B5859}" srcOrd="0" destOrd="0" parTransId="{CCE4BC4F-B453-45F2-B0AD-EB39AD8C1BB6}" sibTransId="{33195643-65A7-4526-8C32-8919CD36F413}"/>
    <dgm:cxn modelId="{22CDF48F-EE5D-4E0B-B5EE-81C59577AC89}" type="presOf" srcId="{A6307DD3-C351-402E-9CD1-506D3ADE3876}" destId="{D668398F-DED7-44EF-97F7-60B426F38C32}" srcOrd="0" destOrd="0" presId="urn:microsoft.com/office/officeart/2005/8/layout/hierarchy1"/>
    <dgm:cxn modelId="{9B735364-9B49-48EB-BBF3-7338B6EE29CA}" type="presOf" srcId="{FD6D7D58-FA56-4F9C-8B4B-079B9D2B5859}" destId="{BE204D74-7A49-43A5-A2A3-81C42CD3ECC8}" srcOrd="0" destOrd="0" presId="urn:microsoft.com/office/officeart/2005/8/layout/hierarchy1"/>
    <dgm:cxn modelId="{AF4E5E64-81EE-4286-A468-6027A3B87FB5}" type="presOf" srcId="{AA7908BB-8178-48AB-A803-CE83C3504D65}" destId="{04DCA7CF-AD2E-49AD-9EC0-58E2750E7CEB}" srcOrd="0" destOrd="0" presId="urn:microsoft.com/office/officeart/2005/8/layout/hierarchy1"/>
    <dgm:cxn modelId="{8EE5076A-BD1D-4F2B-ABC0-9F52C57DDFCB}" srcId="{D33AD2B9-D6AE-439C-A910-DDBFB046423F}" destId="{BC2C5A2D-9CDD-4E80-AEF4-5CA4D514FFB0}" srcOrd="0" destOrd="0" parTransId="{A6307DD3-C351-402E-9CD1-506D3ADE3876}" sibTransId="{CCAD1636-A0E4-4337-9C0E-55D6F106B75D}"/>
    <dgm:cxn modelId="{A8EE8CE1-D08F-4723-BBEF-877B52E6005B}" srcId="{C04C0169-44FB-4A9E-8890-8171C8E5D113}" destId="{FF9CF10A-B5DC-4D04-9120-FE8CC7B3B563}" srcOrd="0" destOrd="0" parTransId="{A4B09938-20B3-46C3-A0D6-67DB29028FD4}" sibTransId="{7AFF132E-CFFF-4070-B0C2-48B8C53F7F2A}"/>
    <dgm:cxn modelId="{96EE64B6-8A81-4BB5-8B30-EA04786CB4DF}" type="presOf" srcId="{403B884E-8194-4375-95A1-A0AB79636BF3}" destId="{9F770672-AA57-4716-89A4-C34144995E05}" srcOrd="0" destOrd="0" presId="urn:microsoft.com/office/officeart/2005/8/layout/hierarchy1"/>
    <dgm:cxn modelId="{9AD73B9C-9EBF-4648-8452-48452B9492C6}" type="presOf" srcId="{70BD19F8-A902-4A6B-9D6A-A5B2658649FA}" destId="{808C397C-D86F-4D55-ABC5-C03EFAE7CAF7}" srcOrd="0" destOrd="0" presId="urn:microsoft.com/office/officeart/2005/8/layout/hierarchy1"/>
    <dgm:cxn modelId="{566E8778-010A-4443-8AB5-7BAAD16D84FE}" srcId="{FF9CF10A-B5DC-4D04-9120-FE8CC7B3B563}" destId="{AA7908BB-8178-48AB-A803-CE83C3504D65}" srcOrd="3" destOrd="0" parTransId="{70BD19F8-A902-4A6B-9D6A-A5B2658649FA}" sibTransId="{4A2664B0-86E5-4CC9-BEE5-00E82F8511E5}"/>
    <dgm:cxn modelId="{C222E881-0A7D-4FF2-98D6-5EDA426F3DCA}" srcId="{FF9CF10A-B5DC-4D04-9120-FE8CC7B3B563}" destId="{0F23497A-FAFB-4CB6-BFA8-E2A10D9B136D}" srcOrd="4" destOrd="0" parTransId="{862E89F5-A54C-49AA-8E1F-14A7D01D01F1}" sibTransId="{61366DE5-DE1C-447C-954A-9C29BB10510B}"/>
    <dgm:cxn modelId="{4F3F6D74-81B3-4CCA-B153-0EE8E949746C}" srcId="{FF9CF10A-B5DC-4D04-9120-FE8CC7B3B563}" destId="{403B884E-8194-4375-95A1-A0AB79636BF3}" srcOrd="1" destOrd="0" parTransId="{4B572661-C747-4A9F-8FD8-D037FD0E55DD}" sibTransId="{56D87406-E8F0-4D5A-8BC2-EBE03293B7C6}"/>
    <dgm:cxn modelId="{C9B12CE4-261A-4C00-9769-197D4B24CD48}" type="presOf" srcId="{E79E269B-B3AC-4322-AD77-062FFF297CE6}" destId="{FFC67701-BEB7-456C-82A3-3952EC762F80}" srcOrd="0" destOrd="0" presId="urn:microsoft.com/office/officeart/2005/8/layout/hierarchy1"/>
    <dgm:cxn modelId="{8C9B0D54-378D-4A36-9750-FCF3213A2958}" type="presOf" srcId="{D33AD2B9-D6AE-439C-A910-DDBFB046423F}" destId="{BFB16592-1DCE-4E21-9C88-9F858EEC1174}" srcOrd="0" destOrd="0" presId="urn:microsoft.com/office/officeart/2005/8/layout/hierarchy1"/>
    <dgm:cxn modelId="{36C33F53-7D51-4AC4-BFC3-DFEB684D6DDE}" srcId="{FF9CF10A-B5DC-4D04-9120-FE8CC7B3B563}" destId="{D33AD2B9-D6AE-439C-A910-DDBFB046423F}" srcOrd="2" destOrd="0" parTransId="{E79E269B-B3AC-4322-AD77-062FFF297CE6}" sibTransId="{1F31375C-4ABF-4741-A089-2B5BCCF97AE9}"/>
    <dgm:cxn modelId="{842A1AF3-E71B-4057-B22F-1A16428C5EA8}" type="presOf" srcId="{3FDE0507-5767-484C-9ACE-987DC4D0F964}" destId="{A2995A0B-DBA1-40FA-A5BD-E321F4063BF6}" srcOrd="0" destOrd="0" presId="urn:microsoft.com/office/officeart/2005/8/layout/hierarchy1"/>
    <dgm:cxn modelId="{B1291C60-43D8-4A4A-86FA-5BE1A86F92C0}" type="presOf" srcId="{862E89F5-A54C-49AA-8E1F-14A7D01D01F1}" destId="{41623C14-B70A-4067-BC83-42943F6A6695}" srcOrd="0" destOrd="0" presId="urn:microsoft.com/office/officeart/2005/8/layout/hierarchy1"/>
    <dgm:cxn modelId="{95673773-348C-4D5A-ADA2-9480836DA1E4}" type="presOf" srcId="{CCE4BC4F-B453-45F2-B0AD-EB39AD8C1BB6}" destId="{8E33E5C1-83C4-4C63-A13B-3129E25DBFA2}" srcOrd="0" destOrd="0" presId="urn:microsoft.com/office/officeart/2005/8/layout/hierarchy1"/>
    <dgm:cxn modelId="{DAC61E30-08E5-4BC0-838A-2315E69964E2}" type="presOf" srcId="{BC2C5A2D-9CDD-4E80-AEF4-5CA4D514FFB0}" destId="{9F74C486-5047-4E5A-949B-B400F45AA629}" srcOrd="0" destOrd="0" presId="urn:microsoft.com/office/officeart/2005/8/layout/hierarchy1"/>
    <dgm:cxn modelId="{3063AD26-2B2B-40DF-B91A-1773C9FE79A8}" type="presOf" srcId="{4B572661-C747-4A9F-8FD8-D037FD0E55DD}" destId="{D1242ECB-6E83-4578-B825-8BE278D83DEE}" srcOrd="0" destOrd="0" presId="urn:microsoft.com/office/officeart/2005/8/layout/hierarchy1"/>
    <dgm:cxn modelId="{FDAA74BC-87CC-4DF5-B02A-FB9715A43E28}" type="presParOf" srcId="{2DB3EE54-8640-4249-BE6C-24C33CBCF9EA}" destId="{773EBE35-2AAB-443C-9DFD-7379B899B9A9}" srcOrd="0" destOrd="0" presId="urn:microsoft.com/office/officeart/2005/8/layout/hierarchy1"/>
    <dgm:cxn modelId="{9B5F6741-01ED-4BB5-8A87-9100FF6277B6}" type="presParOf" srcId="{773EBE35-2AAB-443C-9DFD-7379B899B9A9}" destId="{709D987B-95D3-4116-B0E0-F9B18EBF83A1}" srcOrd="0" destOrd="0" presId="urn:microsoft.com/office/officeart/2005/8/layout/hierarchy1"/>
    <dgm:cxn modelId="{056B1D4D-7265-4E86-8CC8-FCCF60046EFB}" type="presParOf" srcId="{709D987B-95D3-4116-B0E0-F9B18EBF83A1}" destId="{CDCD7A0C-BE45-4169-A21F-602FDD57F6DA}" srcOrd="0" destOrd="0" presId="urn:microsoft.com/office/officeart/2005/8/layout/hierarchy1"/>
    <dgm:cxn modelId="{FA512157-DCEF-469B-9359-871DDD3A21EF}" type="presParOf" srcId="{709D987B-95D3-4116-B0E0-F9B18EBF83A1}" destId="{F063C2F9-8486-4BB3-BE81-7CC6601A40BF}" srcOrd="1" destOrd="0" presId="urn:microsoft.com/office/officeart/2005/8/layout/hierarchy1"/>
    <dgm:cxn modelId="{67BFAF95-4AC6-4812-8A12-F55AF55F1DF4}" type="presParOf" srcId="{773EBE35-2AAB-443C-9DFD-7379B899B9A9}" destId="{8343A140-E753-426C-8728-52433672C7A2}" srcOrd="1" destOrd="0" presId="urn:microsoft.com/office/officeart/2005/8/layout/hierarchy1"/>
    <dgm:cxn modelId="{B32E8251-75E8-4284-9583-289343D1FE47}" type="presParOf" srcId="{8343A140-E753-426C-8728-52433672C7A2}" destId="{8E33E5C1-83C4-4C63-A13B-3129E25DBFA2}" srcOrd="0" destOrd="0" presId="urn:microsoft.com/office/officeart/2005/8/layout/hierarchy1"/>
    <dgm:cxn modelId="{64DF97E3-E27F-4995-9F1C-AB07947E694F}" type="presParOf" srcId="{8343A140-E753-426C-8728-52433672C7A2}" destId="{9EBEC1CD-CC9A-4687-9746-8B33264C51C1}" srcOrd="1" destOrd="0" presId="urn:microsoft.com/office/officeart/2005/8/layout/hierarchy1"/>
    <dgm:cxn modelId="{7C69F0A7-852F-4FE1-9C04-618E2D4EAAAE}" type="presParOf" srcId="{9EBEC1CD-CC9A-4687-9746-8B33264C51C1}" destId="{DDDEB45A-97A8-44FF-B07A-09F6384EE516}" srcOrd="0" destOrd="0" presId="urn:microsoft.com/office/officeart/2005/8/layout/hierarchy1"/>
    <dgm:cxn modelId="{62849FD1-05E1-4A20-ADF3-F76CCE84426C}" type="presParOf" srcId="{DDDEB45A-97A8-44FF-B07A-09F6384EE516}" destId="{C7550697-BFA9-4761-A336-2F831A738078}" srcOrd="0" destOrd="0" presId="urn:microsoft.com/office/officeart/2005/8/layout/hierarchy1"/>
    <dgm:cxn modelId="{D77E0A31-22F8-445E-AAB2-57C8233C3BBD}" type="presParOf" srcId="{DDDEB45A-97A8-44FF-B07A-09F6384EE516}" destId="{BE204D74-7A49-43A5-A2A3-81C42CD3ECC8}" srcOrd="1" destOrd="0" presId="urn:microsoft.com/office/officeart/2005/8/layout/hierarchy1"/>
    <dgm:cxn modelId="{3AB556DF-F04C-481F-87B0-54494328AFA4}" type="presParOf" srcId="{9EBEC1CD-CC9A-4687-9746-8B33264C51C1}" destId="{582E3760-5763-49F4-AD66-4CD4ABD6EDDE}" srcOrd="1" destOrd="0" presId="urn:microsoft.com/office/officeart/2005/8/layout/hierarchy1"/>
    <dgm:cxn modelId="{4A9E462A-CAC6-44E4-9827-8AA9BA34ED27}" type="presParOf" srcId="{8343A140-E753-426C-8728-52433672C7A2}" destId="{D1242ECB-6E83-4578-B825-8BE278D83DEE}" srcOrd="2" destOrd="0" presId="urn:microsoft.com/office/officeart/2005/8/layout/hierarchy1"/>
    <dgm:cxn modelId="{35B0DE39-03CA-4C48-B575-EC3A044F278E}" type="presParOf" srcId="{8343A140-E753-426C-8728-52433672C7A2}" destId="{A2637E09-A69D-4FDC-996F-AE66DC99C47B}" srcOrd="3" destOrd="0" presId="urn:microsoft.com/office/officeart/2005/8/layout/hierarchy1"/>
    <dgm:cxn modelId="{7D81639A-4DE6-44A5-A3A6-6C01943F7F14}" type="presParOf" srcId="{A2637E09-A69D-4FDC-996F-AE66DC99C47B}" destId="{96F916D0-C1C9-474B-ABE2-E291EE3F44DC}" srcOrd="0" destOrd="0" presId="urn:microsoft.com/office/officeart/2005/8/layout/hierarchy1"/>
    <dgm:cxn modelId="{317925C2-9616-474B-8B1B-C2CA17F6B7F2}" type="presParOf" srcId="{96F916D0-C1C9-474B-ABE2-E291EE3F44DC}" destId="{A9D8C399-B6D6-4DE4-B954-F80CD194423D}" srcOrd="0" destOrd="0" presId="urn:microsoft.com/office/officeart/2005/8/layout/hierarchy1"/>
    <dgm:cxn modelId="{239760A2-8B99-4F52-90D2-D5DBB71D8164}" type="presParOf" srcId="{96F916D0-C1C9-474B-ABE2-E291EE3F44DC}" destId="{9F770672-AA57-4716-89A4-C34144995E05}" srcOrd="1" destOrd="0" presId="urn:microsoft.com/office/officeart/2005/8/layout/hierarchy1"/>
    <dgm:cxn modelId="{D787FD05-45E1-4EB7-BAAD-DA1A8227BE4F}" type="presParOf" srcId="{A2637E09-A69D-4FDC-996F-AE66DC99C47B}" destId="{3AF9E2F3-86CC-4CC2-A9BA-379644ED016C}" srcOrd="1" destOrd="0" presId="urn:microsoft.com/office/officeart/2005/8/layout/hierarchy1"/>
    <dgm:cxn modelId="{D1940295-29F5-4F68-900C-5C2B76DD85C6}" type="presParOf" srcId="{8343A140-E753-426C-8728-52433672C7A2}" destId="{FFC67701-BEB7-456C-82A3-3952EC762F80}" srcOrd="4" destOrd="0" presId="urn:microsoft.com/office/officeart/2005/8/layout/hierarchy1"/>
    <dgm:cxn modelId="{576BC983-94D4-4A12-8492-3E33EF971CCB}" type="presParOf" srcId="{8343A140-E753-426C-8728-52433672C7A2}" destId="{9CB6FAD4-DDD4-4F46-B3C5-ABFDAAFC6D12}" srcOrd="5" destOrd="0" presId="urn:microsoft.com/office/officeart/2005/8/layout/hierarchy1"/>
    <dgm:cxn modelId="{7B1BF0C2-8BA9-4EAE-8093-62D7D7B317B6}" type="presParOf" srcId="{9CB6FAD4-DDD4-4F46-B3C5-ABFDAAFC6D12}" destId="{9597AA9E-2063-4B42-AAA8-7C8B1FC21C0F}" srcOrd="0" destOrd="0" presId="urn:microsoft.com/office/officeart/2005/8/layout/hierarchy1"/>
    <dgm:cxn modelId="{CBEEC5C5-C0EB-4CC8-9AA7-DE6E370046CE}" type="presParOf" srcId="{9597AA9E-2063-4B42-AAA8-7C8B1FC21C0F}" destId="{2565EA07-85E9-4A1F-9E5A-A19829000037}" srcOrd="0" destOrd="0" presId="urn:microsoft.com/office/officeart/2005/8/layout/hierarchy1"/>
    <dgm:cxn modelId="{5E44AB13-589F-45E3-8337-AC33D87DA89D}" type="presParOf" srcId="{9597AA9E-2063-4B42-AAA8-7C8B1FC21C0F}" destId="{BFB16592-1DCE-4E21-9C88-9F858EEC1174}" srcOrd="1" destOrd="0" presId="urn:microsoft.com/office/officeart/2005/8/layout/hierarchy1"/>
    <dgm:cxn modelId="{B7D64433-C5FB-4426-BCAD-F4CCCB0629F4}" type="presParOf" srcId="{9CB6FAD4-DDD4-4F46-B3C5-ABFDAAFC6D12}" destId="{D41FD6E5-8248-4B64-93EA-4DA21EBCBC70}" srcOrd="1" destOrd="0" presId="urn:microsoft.com/office/officeart/2005/8/layout/hierarchy1"/>
    <dgm:cxn modelId="{0D66F72B-17D5-402A-A1EC-8F6BAD713517}" type="presParOf" srcId="{D41FD6E5-8248-4B64-93EA-4DA21EBCBC70}" destId="{D668398F-DED7-44EF-97F7-60B426F38C32}" srcOrd="0" destOrd="0" presId="urn:microsoft.com/office/officeart/2005/8/layout/hierarchy1"/>
    <dgm:cxn modelId="{DDBBF7F0-D1D7-4169-9CC0-983890BBE9BF}" type="presParOf" srcId="{D41FD6E5-8248-4B64-93EA-4DA21EBCBC70}" destId="{EF3567B8-514B-4B40-9FDA-EC5A91B6D300}" srcOrd="1" destOrd="0" presId="urn:microsoft.com/office/officeart/2005/8/layout/hierarchy1"/>
    <dgm:cxn modelId="{B6E3B080-2821-4D0F-93BB-0DCB67083044}" type="presParOf" srcId="{EF3567B8-514B-4B40-9FDA-EC5A91B6D300}" destId="{9241B993-6C29-4553-B115-C07BA3BAA0F8}" srcOrd="0" destOrd="0" presId="urn:microsoft.com/office/officeart/2005/8/layout/hierarchy1"/>
    <dgm:cxn modelId="{1BF128F9-558C-46C7-A665-14FDBB69E14B}" type="presParOf" srcId="{9241B993-6C29-4553-B115-C07BA3BAA0F8}" destId="{C165BD1F-8470-4C7C-9114-C8E3924482E9}" srcOrd="0" destOrd="0" presId="urn:microsoft.com/office/officeart/2005/8/layout/hierarchy1"/>
    <dgm:cxn modelId="{9DB43F30-F852-4559-A803-420B1C18B5D9}" type="presParOf" srcId="{9241B993-6C29-4553-B115-C07BA3BAA0F8}" destId="{9F74C486-5047-4E5A-949B-B400F45AA629}" srcOrd="1" destOrd="0" presId="urn:microsoft.com/office/officeart/2005/8/layout/hierarchy1"/>
    <dgm:cxn modelId="{B26EC59F-46B7-4A16-B6F3-6970ED7286AF}" type="presParOf" srcId="{EF3567B8-514B-4B40-9FDA-EC5A91B6D300}" destId="{F0DF9BEB-8CDC-4E27-8D09-93A4CA60A269}" srcOrd="1" destOrd="0" presId="urn:microsoft.com/office/officeart/2005/8/layout/hierarchy1"/>
    <dgm:cxn modelId="{6298D38B-B02E-4A46-B601-573C1AD5600F}" type="presParOf" srcId="{D41FD6E5-8248-4B64-93EA-4DA21EBCBC70}" destId="{1EAA39D6-3E0E-4265-8B5C-3626C57EF40C}" srcOrd="2" destOrd="0" presId="urn:microsoft.com/office/officeart/2005/8/layout/hierarchy1"/>
    <dgm:cxn modelId="{0C8341D8-36AC-4A6C-97C1-B4687EA8B12B}" type="presParOf" srcId="{D41FD6E5-8248-4B64-93EA-4DA21EBCBC70}" destId="{7C013F2D-BFC6-4254-89AE-F47954061140}" srcOrd="3" destOrd="0" presId="urn:microsoft.com/office/officeart/2005/8/layout/hierarchy1"/>
    <dgm:cxn modelId="{87913D55-E372-471E-9D6F-A8F72629B83F}" type="presParOf" srcId="{7C013F2D-BFC6-4254-89AE-F47954061140}" destId="{03BB8BE1-DEB2-4534-8C27-6F6B369183FD}" srcOrd="0" destOrd="0" presId="urn:microsoft.com/office/officeart/2005/8/layout/hierarchy1"/>
    <dgm:cxn modelId="{A43D7333-0F4E-4F1F-A662-E960DDBA75DF}" type="presParOf" srcId="{03BB8BE1-DEB2-4534-8C27-6F6B369183FD}" destId="{9B3CB1AD-EF60-4326-9430-F8AE938D9DA0}" srcOrd="0" destOrd="0" presId="urn:microsoft.com/office/officeart/2005/8/layout/hierarchy1"/>
    <dgm:cxn modelId="{579FDE21-254D-4B2C-9B7D-9D3065D70D6B}" type="presParOf" srcId="{03BB8BE1-DEB2-4534-8C27-6F6B369183FD}" destId="{A2995A0B-DBA1-40FA-A5BD-E321F4063BF6}" srcOrd="1" destOrd="0" presId="urn:microsoft.com/office/officeart/2005/8/layout/hierarchy1"/>
    <dgm:cxn modelId="{B1E6F2EF-0203-4F5E-BDAC-9DA309A112BB}" type="presParOf" srcId="{7C013F2D-BFC6-4254-89AE-F47954061140}" destId="{289F8864-9976-49F0-973E-A6C8BF7F23CB}" srcOrd="1" destOrd="0" presId="urn:microsoft.com/office/officeart/2005/8/layout/hierarchy1"/>
    <dgm:cxn modelId="{F0020F66-A712-4DE1-ADE7-3453750872E9}" type="presParOf" srcId="{8343A140-E753-426C-8728-52433672C7A2}" destId="{808C397C-D86F-4D55-ABC5-C03EFAE7CAF7}" srcOrd="6" destOrd="0" presId="urn:microsoft.com/office/officeart/2005/8/layout/hierarchy1"/>
    <dgm:cxn modelId="{6E99B918-7D63-489E-A6ED-F4ED024BDBA2}" type="presParOf" srcId="{8343A140-E753-426C-8728-52433672C7A2}" destId="{4A3C85B5-E4E0-4AA6-8A9D-469AFD07D147}" srcOrd="7" destOrd="0" presId="urn:microsoft.com/office/officeart/2005/8/layout/hierarchy1"/>
    <dgm:cxn modelId="{1013D228-6096-4BC6-9E13-3C3795B5E131}" type="presParOf" srcId="{4A3C85B5-E4E0-4AA6-8A9D-469AFD07D147}" destId="{0256E7D3-24F9-49AF-B945-F2714251EF2E}" srcOrd="0" destOrd="0" presId="urn:microsoft.com/office/officeart/2005/8/layout/hierarchy1"/>
    <dgm:cxn modelId="{569FA0B0-6E6D-44FF-BA86-BF40312FC7E6}" type="presParOf" srcId="{0256E7D3-24F9-49AF-B945-F2714251EF2E}" destId="{0282AC20-783B-403A-9750-DC651A0D8F2C}" srcOrd="0" destOrd="0" presId="urn:microsoft.com/office/officeart/2005/8/layout/hierarchy1"/>
    <dgm:cxn modelId="{89E00F5F-B515-4763-8D82-DB427D8222F6}" type="presParOf" srcId="{0256E7D3-24F9-49AF-B945-F2714251EF2E}" destId="{04DCA7CF-AD2E-49AD-9EC0-58E2750E7CEB}" srcOrd="1" destOrd="0" presId="urn:microsoft.com/office/officeart/2005/8/layout/hierarchy1"/>
    <dgm:cxn modelId="{28BB0CF5-9498-46ED-8CB9-EBE5536BF003}" type="presParOf" srcId="{4A3C85B5-E4E0-4AA6-8A9D-469AFD07D147}" destId="{BDF58DF0-EFCF-4A37-8986-E34E4575D44D}" srcOrd="1" destOrd="0" presId="urn:microsoft.com/office/officeart/2005/8/layout/hierarchy1"/>
    <dgm:cxn modelId="{CA266D36-BAF3-4B02-90B1-6CEA950D2962}" type="presParOf" srcId="{8343A140-E753-426C-8728-52433672C7A2}" destId="{41623C14-B70A-4067-BC83-42943F6A6695}" srcOrd="8" destOrd="0" presId="urn:microsoft.com/office/officeart/2005/8/layout/hierarchy1"/>
    <dgm:cxn modelId="{A5B738C5-2FD8-46AC-8B06-4168B33EC15A}" type="presParOf" srcId="{8343A140-E753-426C-8728-52433672C7A2}" destId="{167E6A31-3028-4D1B-B3CB-ADEF311E6EB0}" srcOrd="9" destOrd="0" presId="urn:microsoft.com/office/officeart/2005/8/layout/hierarchy1"/>
    <dgm:cxn modelId="{95048A5F-BDBC-4EE3-9D19-94F67F1360B4}" type="presParOf" srcId="{167E6A31-3028-4D1B-B3CB-ADEF311E6EB0}" destId="{026BDCD3-B41C-4B1D-B295-335BF88DD886}" srcOrd="0" destOrd="0" presId="urn:microsoft.com/office/officeart/2005/8/layout/hierarchy1"/>
    <dgm:cxn modelId="{A0F7342D-7EFB-4CFB-B087-233F77994EE3}" type="presParOf" srcId="{026BDCD3-B41C-4B1D-B295-335BF88DD886}" destId="{28D890FD-0A0F-4D72-9644-5EC34E1E77A1}" srcOrd="0" destOrd="0" presId="urn:microsoft.com/office/officeart/2005/8/layout/hierarchy1"/>
    <dgm:cxn modelId="{83EAE893-77CC-4E6F-9EBF-315ABB6767BF}" type="presParOf" srcId="{026BDCD3-B41C-4B1D-B295-335BF88DD886}" destId="{0DCAE328-0B18-4E35-A829-CBF2C8967CC3}" srcOrd="1" destOrd="0" presId="urn:microsoft.com/office/officeart/2005/8/layout/hierarchy1"/>
    <dgm:cxn modelId="{831A214C-3A5F-49F6-BF6F-4843EC566581}" type="presParOf" srcId="{167E6A31-3028-4D1B-B3CB-ADEF311E6EB0}" destId="{C53BD0B6-6DD9-40EE-8625-4F976E248561}"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CDCFD4D5-6EB5-4955-8405-61F90152EA54}"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FB98606E-33D6-455A-A95D-A992FEA6B935}"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B98606E-33D6-455A-A95D-A992FEA6B935}" type="slidenum">
              <a:rPr lang="ja-JP" altLang="en-US" smtClean="0"/>
              <a:pPr/>
              <a:t>1</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4B1D7-0F73-4752-9B89-7A84B853C6C8}"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B98606E-33D6-455A-A95D-A992FEA6B935}" type="slidenum">
              <a:rPr lang="ja-JP" altLang="en-US" smtClean="0"/>
              <a:pPr/>
              <a:t>3</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Blue – is already in the recommendation track</a:t>
            </a:r>
          </a:p>
          <a:p>
            <a:r>
              <a:rPr lang="en-GB" dirty="0" smtClean="0"/>
              <a:t>Green – in progress</a:t>
            </a:r>
          </a:p>
          <a:p>
            <a:r>
              <a:rPr lang="en-GB" dirty="0" smtClean="0"/>
              <a:t>Red - dead</a:t>
            </a:r>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4</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Pasquale </a:t>
            </a:r>
            <a:r>
              <a:rPr lang="en-GB" dirty="0" err="1" smtClean="0"/>
              <a:t>Pagano</a:t>
            </a:r>
            <a:r>
              <a:rPr lang="en-GB" dirty="0" smtClean="0"/>
              <a:t> to be contacted for the WS-DAIX</a:t>
            </a:r>
            <a:r>
              <a:rPr lang="en-GB" baseline="0" dirty="0" smtClean="0"/>
              <a:t> implementation.</a:t>
            </a:r>
          </a:p>
          <a:p>
            <a:r>
              <a:rPr lang="en-GB" baseline="0" dirty="0" smtClean="0"/>
              <a:t>AIST WS-DAIRDF(S) implementation still has to do indirect access.</a:t>
            </a:r>
          </a:p>
          <a:p>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5</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6</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B98606E-33D6-455A-A95D-A992FEA6B935}" type="slidenum">
              <a:rPr lang="ja-JP" altLang="en-US" smtClean="0"/>
              <a:pPr/>
              <a:t>7</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59704-D77B-409B-9004-5ED8974EDF72}" type="slidenum">
              <a:rPr lang="ja-JP" altLang="en-US"/>
              <a:pPr/>
              <a:t>8</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21C1FD1A-639B-482E-8D4D-C7CB98925A7C}"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36227A4B-C3AF-4975-BA08-CA0F3B6D1263}"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DEC24C7B-C8E5-433D-9C86-2E100AA61F5A}"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5F393E81-4425-47A1-AB6B-A9A6BE2F8DC4}"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6B04107C-75BE-4D02-91BF-8DFC2F02B163}"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201985A9-17F8-4023-A400-0CCBFBCAAFD3}"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64B3B17B-D787-4B2D-A3DD-C504FE0EBAA7}"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9F237457-D41A-4326-8FB2-EF566593CCDE}"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26DC17CA-6CEB-4EA1-BF4B-10E6305AB1D3}"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A531AC71-2489-4962-BC44-7F9DB8D0678D}"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B21D61CE-0AFD-4E72-9F37-968E0BB19770}"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GB" altLang="ja-JP" dirty="0" smtClean="0"/>
              <a:t>DAIS WG Status</a:t>
            </a:r>
            <a:endParaRPr lang="ja-JP" altLang="en-US"/>
          </a:p>
        </p:txBody>
      </p:sp>
      <p:sp>
        <p:nvSpPr>
          <p:cNvPr id="9226" name="Rectangle 10"/>
          <p:cNvSpPr>
            <a:spLocks noGrp="1" noChangeArrowheads="1"/>
          </p:cNvSpPr>
          <p:nvPr>
            <p:ph type="subTitle" idx="1"/>
          </p:nvPr>
        </p:nvSpPr>
        <p:spPr>
          <a:xfrm>
            <a:off x="1524000" y="3657600"/>
            <a:ext cx="7620000" cy="1057284"/>
          </a:xfrm>
        </p:spPr>
        <p:txBody>
          <a:bodyPr/>
          <a:lstStyle/>
          <a:p>
            <a:r>
              <a:rPr lang="en-GB" altLang="ja-JP" dirty="0" smtClean="0"/>
              <a:t>Chairs: Mario Antonioletti (EPCC)</a:t>
            </a:r>
          </a:p>
          <a:p>
            <a:r>
              <a:rPr lang="en-GB" altLang="ja-JP" dirty="0"/>
              <a:t> </a:t>
            </a:r>
            <a:r>
              <a:rPr lang="en-GB" altLang="ja-JP" dirty="0" smtClean="0"/>
              <a:t>            Isao Kojima (AIST)</a:t>
            </a:r>
            <a:endParaRPr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DB7753F0-C6E0-42DE-97C5-ACB7BD2C5C0E}"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F963E990-AC84-4951-9A41-687A17CC6EA5}" type="slidenum">
              <a:rPr lang="ja-JP" altLang="en-US"/>
              <a:pPr/>
              <a:t>3</a:t>
            </a:fld>
            <a:endParaRPr lang="en-US" altLang="ja-JP"/>
          </a:p>
        </p:txBody>
      </p:sp>
      <p:sp>
        <p:nvSpPr>
          <p:cNvPr id="45060" name="Rectangle 4"/>
          <p:cNvSpPr>
            <a:spLocks noGrp="1" noChangeArrowheads="1"/>
          </p:cNvSpPr>
          <p:nvPr>
            <p:ph type="title"/>
          </p:nvPr>
        </p:nvSpPr>
        <p:spPr/>
        <p:txBody>
          <a:bodyPr/>
          <a:lstStyle/>
          <a:p>
            <a:r>
              <a:rPr lang="en-GB" altLang="ja-JP" dirty="0" smtClean="0"/>
              <a:t>Outline</a:t>
            </a:r>
            <a:endParaRPr lang="ja-JP" altLang="en-US"/>
          </a:p>
        </p:txBody>
      </p:sp>
      <p:sp>
        <p:nvSpPr>
          <p:cNvPr id="45061" name="Rectangle 5"/>
          <p:cNvSpPr>
            <a:spLocks noGrp="1" noChangeArrowheads="1"/>
          </p:cNvSpPr>
          <p:nvPr>
            <p:ph type="body" idx="1"/>
          </p:nvPr>
        </p:nvSpPr>
        <p:spPr/>
        <p:txBody>
          <a:bodyPr/>
          <a:lstStyle/>
          <a:p>
            <a:r>
              <a:rPr lang="en-GB" altLang="ja-JP" dirty="0" smtClean="0"/>
              <a:t>Group not been terribly active since OGF24 …or OGF23 </a:t>
            </a:r>
            <a:r>
              <a:rPr lang="en-GB" altLang="ja-JP" dirty="0" smtClean="0">
                <a:sym typeface="Wingdings" pitchFamily="2" charset="2"/>
              </a:rPr>
              <a:t></a:t>
            </a:r>
          </a:p>
          <a:p>
            <a:pPr lvl="1"/>
            <a:r>
              <a:rPr lang="en-GB" altLang="ja-JP" dirty="0" smtClean="0">
                <a:sym typeface="Wingdings" pitchFamily="2" charset="2"/>
              </a:rPr>
              <a:t>Busy ….</a:t>
            </a:r>
          </a:p>
          <a:p>
            <a:r>
              <a:rPr lang="en-GB" altLang="ja-JP" dirty="0" smtClean="0">
                <a:sym typeface="Wingdings" pitchFamily="2" charset="2"/>
              </a:rPr>
              <a:t>BUT things have moved on …</a:t>
            </a:r>
          </a:p>
          <a:p>
            <a:r>
              <a:rPr lang="en-GB" altLang="ja-JP" dirty="0" smtClean="0">
                <a:sym typeface="Wingdings" pitchFamily="2" charset="2"/>
              </a:rPr>
              <a:t>Before – a brief recap …</a:t>
            </a:r>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Hierarchy</a:t>
            </a:r>
            <a:endParaRPr lang="en-GB" dirty="0"/>
          </a:p>
        </p:txBody>
      </p:sp>
      <p:graphicFrame>
        <p:nvGraphicFramePr>
          <p:cNvPr id="5" name="Content Placeholder 4"/>
          <p:cNvGraphicFramePr>
            <a:graphicFrameLocks noGrp="1"/>
          </p:cNvGraphicFramePr>
          <p:nvPr>
            <p:ph idx="1"/>
          </p:nvPr>
        </p:nvGraphicFramePr>
        <p:xfrm>
          <a:off x="500034" y="1428736"/>
          <a:ext cx="8029604" cy="428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fld id="{E0AD24C9-299A-4DDA-A80D-30AF97ED942F}"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Implementations</a:t>
            </a:r>
            <a:endParaRPr lang="en-GB" dirty="0"/>
          </a:p>
        </p:txBody>
      </p:sp>
      <p:graphicFrame>
        <p:nvGraphicFramePr>
          <p:cNvPr id="5" name="Content Placeholder 4"/>
          <p:cNvGraphicFramePr>
            <a:graphicFrameLocks noGrp="1"/>
          </p:cNvGraphicFramePr>
          <p:nvPr>
            <p:ph idx="1"/>
          </p:nvPr>
        </p:nvGraphicFramePr>
        <p:xfrm>
          <a:off x="685800" y="1524000"/>
          <a:ext cx="7815290" cy="2494280"/>
        </p:xfrm>
        <a:graphic>
          <a:graphicData uri="http://schemas.openxmlformats.org/drawingml/2006/table">
            <a:tbl>
              <a:tblPr firstRow="1" bandRow="1">
                <a:tableStyleId>{35758FB7-9AC5-4552-8A53-C91805E547FA}</a:tableStyleId>
              </a:tblPr>
              <a:tblGrid>
                <a:gridCol w="2814630"/>
                <a:gridCol w="2500330"/>
                <a:gridCol w="2500330"/>
              </a:tblGrid>
              <a:tr h="370840">
                <a:tc>
                  <a:txBody>
                    <a:bodyPr/>
                    <a:lstStyle/>
                    <a:p>
                      <a:r>
                        <a:rPr lang="en-GB" dirty="0" smtClean="0">
                          <a:solidFill>
                            <a:schemeClr val="tx1"/>
                          </a:solidFill>
                        </a:rPr>
                        <a:t>Document</a:t>
                      </a:r>
                      <a:endParaRPr lang="en-GB" dirty="0">
                        <a:solidFill>
                          <a:schemeClr val="tx1"/>
                        </a:solidFill>
                      </a:endParaRPr>
                    </a:p>
                  </a:txBody>
                  <a:tcPr/>
                </a:tc>
                <a:tc>
                  <a:txBody>
                    <a:bodyPr/>
                    <a:lstStyle/>
                    <a:p>
                      <a:r>
                        <a:rPr lang="en-GB" dirty="0" smtClean="0">
                          <a:solidFill>
                            <a:schemeClr val="tx1"/>
                          </a:solidFill>
                        </a:rPr>
                        <a:t>Implementations</a:t>
                      </a:r>
                      <a:endParaRPr lang="en-GB" dirty="0">
                        <a:solidFill>
                          <a:schemeClr val="tx1"/>
                        </a:solidFill>
                      </a:endParaRPr>
                    </a:p>
                  </a:txBody>
                  <a:tcPr/>
                </a:tc>
                <a:tc>
                  <a:txBody>
                    <a:bodyPr/>
                    <a:lstStyle/>
                    <a:p>
                      <a:r>
                        <a:rPr lang="en-GB" dirty="0" smtClean="0">
                          <a:solidFill>
                            <a:schemeClr val="tx1"/>
                          </a:solidFill>
                        </a:rPr>
                        <a:t>Maybe/In progress</a:t>
                      </a:r>
                      <a:endParaRPr lang="en-GB" dirty="0">
                        <a:solidFill>
                          <a:schemeClr val="tx1"/>
                        </a:solidFill>
                      </a:endParaRPr>
                    </a:p>
                  </a:txBody>
                  <a:tcPr/>
                </a:tc>
              </a:tr>
              <a:tr h="370840">
                <a:tc>
                  <a:txBody>
                    <a:bodyPr/>
                    <a:lstStyle/>
                    <a:p>
                      <a:r>
                        <a:rPr lang="en-GB" dirty="0" smtClean="0"/>
                        <a:t>WS-DAI</a:t>
                      </a:r>
                      <a:endParaRPr lang="en-GB" dirty="0"/>
                    </a:p>
                  </a:txBody>
                  <a:tcPr/>
                </a:tc>
                <a:tc gridSpan="2">
                  <a:txBody>
                    <a:bodyPr/>
                    <a:lstStyle/>
                    <a:p>
                      <a:pPr algn="ctr"/>
                      <a:r>
                        <a:rPr lang="en-GB" dirty="0" smtClean="0"/>
                        <a:t>Implemented as part of the realisations.</a:t>
                      </a:r>
                      <a:endParaRPr lang="en-GB" dirty="0"/>
                    </a:p>
                  </a:txBody>
                  <a:tcPr/>
                </a:tc>
                <a:tc hMerge="1">
                  <a:txBody>
                    <a:bodyPr/>
                    <a:lstStyle/>
                    <a:p>
                      <a:endParaRPr lang="en-GB" dirty="0"/>
                    </a:p>
                  </a:txBody>
                  <a:tcPr/>
                </a:tc>
              </a:tr>
              <a:tr h="370840">
                <a:tc>
                  <a:txBody>
                    <a:bodyPr/>
                    <a:lstStyle/>
                    <a:p>
                      <a:r>
                        <a:rPr lang="en-GB" dirty="0" smtClean="0"/>
                        <a:t>WS-DAIR</a:t>
                      </a:r>
                      <a:endParaRPr lang="en-GB" dirty="0"/>
                    </a:p>
                  </a:txBody>
                  <a:tcPr/>
                </a:tc>
                <a:tc>
                  <a:txBody>
                    <a:bodyPr/>
                    <a:lstStyle/>
                    <a:p>
                      <a:r>
                        <a:rPr lang="en-GB" dirty="0" smtClean="0"/>
                        <a:t>OGSA-DAI (</a:t>
                      </a:r>
                      <a:r>
                        <a:rPr lang="en-GB" b="1" dirty="0" smtClean="0">
                          <a:solidFill>
                            <a:srgbClr val="FF0000"/>
                          </a:solidFill>
                          <a:sym typeface="Wingdings 2"/>
                        </a:rPr>
                        <a:t></a:t>
                      </a:r>
                      <a:r>
                        <a:rPr lang="en-GB" dirty="0" smtClean="0"/>
                        <a:t>)</a:t>
                      </a:r>
                    </a:p>
                    <a:p>
                      <a:r>
                        <a:rPr lang="en-GB" dirty="0" smtClean="0"/>
                        <a:t>AMGA (</a:t>
                      </a:r>
                      <a:r>
                        <a:rPr lang="en-GB" b="1" dirty="0" smtClean="0">
                          <a:solidFill>
                            <a:srgbClr val="FF0000"/>
                          </a:solidFill>
                          <a:sym typeface="Wingdings 2"/>
                        </a:rPr>
                        <a:t></a:t>
                      </a:r>
                      <a:r>
                        <a:rPr lang="en-GB" dirty="0" smtClean="0"/>
                        <a:t>)</a:t>
                      </a:r>
                      <a:endParaRPr lang="en-GB" dirty="0"/>
                    </a:p>
                  </a:txBody>
                  <a:tcPr/>
                </a:tc>
                <a:tc>
                  <a:txBody>
                    <a:bodyPr/>
                    <a:lstStyle/>
                    <a:p>
                      <a:r>
                        <a:rPr lang="en-GB" dirty="0" err="1" smtClean="0"/>
                        <a:t>GRelC</a:t>
                      </a:r>
                      <a:r>
                        <a:rPr lang="en-GB" dirty="0" smtClean="0"/>
                        <a:t> (</a:t>
                      </a:r>
                      <a:r>
                        <a:rPr lang="en-GB" b="1" dirty="0" smtClean="0">
                          <a:solidFill>
                            <a:srgbClr val="FF0000"/>
                          </a:solidFill>
                          <a:sym typeface="Wingdings 2"/>
                        </a:rPr>
                        <a:t>Not</a:t>
                      </a:r>
                      <a:r>
                        <a:rPr lang="en-GB" b="1" baseline="0" dirty="0" smtClean="0">
                          <a:solidFill>
                            <a:srgbClr val="FF0000"/>
                          </a:solidFill>
                          <a:sym typeface="Wingdings 2"/>
                        </a:rPr>
                        <a:t> Yet</a:t>
                      </a:r>
                      <a:r>
                        <a:rPr lang="en-GB" dirty="0" smtClean="0"/>
                        <a:t>)</a:t>
                      </a:r>
                    </a:p>
                    <a:p>
                      <a:r>
                        <a:rPr lang="en-GB" dirty="0" smtClean="0"/>
                        <a:t>GDSE (</a:t>
                      </a:r>
                      <a:r>
                        <a:rPr lang="en-GB" b="1" dirty="0" smtClean="0">
                          <a:solidFill>
                            <a:srgbClr val="FF0000"/>
                          </a:solidFill>
                          <a:sym typeface="Wingdings 2"/>
                        </a:rPr>
                        <a:t>?</a:t>
                      </a:r>
                      <a:r>
                        <a:rPr lang="en-GB" dirty="0" smtClean="0"/>
                        <a:t>)</a:t>
                      </a:r>
                      <a:endParaRPr lang="en-GB" dirty="0"/>
                    </a:p>
                  </a:txBody>
                  <a:tcPr/>
                </a:tc>
              </a:tr>
              <a:tr h="370840">
                <a:tc>
                  <a:txBody>
                    <a:bodyPr/>
                    <a:lstStyle/>
                    <a:p>
                      <a:r>
                        <a:rPr lang="en-GB" dirty="0" smtClean="0"/>
                        <a:t>WS-DAIX</a:t>
                      </a:r>
                      <a:endParaRPr lang="en-GB" dirty="0"/>
                    </a:p>
                  </a:txBody>
                  <a:tcPr/>
                </a:tc>
                <a:tc>
                  <a:txBody>
                    <a:bodyPr/>
                    <a:lstStyle/>
                    <a:p>
                      <a:r>
                        <a:rPr lang="en-GB" dirty="0" smtClean="0"/>
                        <a:t>OGSA-DAI (</a:t>
                      </a:r>
                      <a:r>
                        <a:rPr lang="en-GB" b="1" dirty="0" smtClean="0">
                          <a:solidFill>
                            <a:srgbClr val="FF0000"/>
                          </a:solidFill>
                          <a:sym typeface="Wingdings 2"/>
                        </a:rPr>
                        <a:t></a:t>
                      </a:r>
                      <a:r>
                        <a:rPr lang="en-GB" dirty="0" smtClean="0"/>
                        <a:t>)</a:t>
                      </a:r>
                      <a:endParaRPr lang="en-GB" dirty="0"/>
                    </a:p>
                  </a:txBody>
                  <a:tcPr/>
                </a:tc>
                <a:tc>
                  <a:txBody>
                    <a:bodyPr/>
                    <a:lstStyle/>
                    <a:p>
                      <a:r>
                        <a:rPr lang="en-GB" dirty="0" smtClean="0"/>
                        <a:t>OHIO</a:t>
                      </a:r>
                      <a:r>
                        <a:rPr lang="en-GB" baseline="0" dirty="0" smtClean="0"/>
                        <a:t> (</a:t>
                      </a:r>
                      <a:r>
                        <a:rPr lang="en-GB" b="1" dirty="0" smtClean="0">
                          <a:solidFill>
                            <a:srgbClr val="FF0000"/>
                          </a:solidFill>
                          <a:sym typeface="Wingdings 2"/>
                        </a:rPr>
                        <a:t>?</a:t>
                      </a:r>
                      <a:r>
                        <a:rPr lang="en-GB" b="0" dirty="0" smtClean="0">
                          <a:solidFill>
                            <a:schemeClr val="tx1"/>
                          </a:solidFill>
                          <a:sym typeface="Wingdings 2"/>
                        </a:rPr>
                        <a:t>), </a:t>
                      </a:r>
                      <a:r>
                        <a:rPr lang="en-GB" b="0" dirty="0" err="1" smtClean="0">
                          <a:solidFill>
                            <a:schemeClr val="tx1"/>
                          </a:solidFill>
                          <a:sym typeface="Wingdings 2"/>
                        </a:rPr>
                        <a:t>gCube</a:t>
                      </a:r>
                      <a:r>
                        <a:rPr lang="en-GB" b="0" dirty="0" smtClean="0">
                          <a:solidFill>
                            <a:schemeClr val="tx1"/>
                          </a:solidFill>
                          <a:sym typeface="Wingdings 2"/>
                        </a:rPr>
                        <a:t> </a:t>
                      </a:r>
                      <a:r>
                        <a:rPr lang="en-GB" dirty="0" smtClean="0"/>
                        <a:t>(</a:t>
                      </a:r>
                      <a:r>
                        <a:rPr lang="en-GB" b="1" dirty="0" smtClean="0">
                          <a:solidFill>
                            <a:srgbClr val="FF0000"/>
                          </a:solidFill>
                          <a:sym typeface="Wingdings 2"/>
                        </a:rPr>
                        <a:t>?</a:t>
                      </a:r>
                      <a:r>
                        <a:rPr lang="en-GB" dirty="0" smtClean="0"/>
                        <a:t>)</a:t>
                      </a:r>
                      <a:endParaRPr lang="en-GB" b="0" dirty="0">
                        <a:solidFill>
                          <a:schemeClr val="tx1"/>
                        </a:solidFill>
                      </a:endParaRPr>
                    </a:p>
                  </a:txBody>
                  <a:tcPr/>
                </a:tc>
              </a:tr>
              <a:tr h="370840">
                <a:tc>
                  <a:txBody>
                    <a:bodyPr/>
                    <a:lstStyle/>
                    <a:p>
                      <a:r>
                        <a:rPr lang="en-GB" dirty="0" smtClean="0"/>
                        <a:t>WS-DAIRDF(S)-Querying</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AIST</a:t>
                      </a:r>
                      <a:r>
                        <a:rPr lang="en-GB" baseline="0" dirty="0" smtClean="0"/>
                        <a:t>(</a:t>
                      </a:r>
                      <a:r>
                        <a:rPr lang="en-GB" b="1" baseline="0" dirty="0" smtClean="0">
                          <a:solidFill>
                            <a:srgbClr val="FF0000"/>
                          </a:solidFill>
                          <a:sym typeface="Wingdings 2"/>
                        </a:rPr>
                        <a:t>Partial</a:t>
                      </a:r>
                      <a:r>
                        <a:rPr lang="en-GB" b="0" dirty="0" smtClean="0">
                          <a:solidFill>
                            <a:schemeClr val="tx1"/>
                          </a:solidFill>
                          <a:sym typeface="Wingdings 2"/>
                        </a:rPr>
                        <a:t>) </a:t>
                      </a:r>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UPM</a:t>
                      </a:r>
                      <a:r>
                        <a:rPr lang="en-GB" baseline="0" dirty="0" smtClean="0"/>
                        <a:t> (</a:t>
                      </a:r>
                      <a:r>
                        <a:rPr lang="en-GB" b="1" baseline="0" dirty="0" smtClean="0">
                          <a:solidFill>
                            <a:srgbClr val="FF0000"/>
                          </a:solidFill>
                          <a:sym typeface="Wingdings 2"/>
                        </a:rPr>
                        <a:t>Plan to</a:t>
                      </a:r>
                      <a:r>
                        <a:rPr lang="en-GB" b="0" dirty="0" smtClean="0">
                          <a:solidFill>
                            <a:schemeClr val="tx1"/>
                          </a:solidFill>
                          <a:sym typeface="Wingdings 2"/>
                        </a:rPr>
                        <a:t>) </a:t>
                      </a:r>
                      <a:endParaRPr lang="en-GB" dirty="0" smtClean="0"/>
                    </a:p>
                  </a:txBody>
                  <a:tcPr/>
                </a:tc>
              </a:tr>
              <a:tr h="370840">
                <a:tc>
                  <a:txBody>
                    <a:bodyPr/>
                    <a:lstStyle/>
                    <a:p>
                      <a:r>
                        <a:rPr lang="en-GB" dirty="0" smtClean="0"/>
                        <a:t>WS-DAIRDF(S)-Ontology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UPM</a:t>
                      </a:r>
                      <a:r>
                        <a:rPr lang="en-GB" baseline="0" dirty="0" smtClean="0"/>
                        <a:t> (</a:t>
                      </a:r>
                      <a:r>
                        <a:rPr lang="en-GB" b="1" baseline="0" dirty="0" smtClean="0">
                          <a:solidFill>
                            <a:srgbClr val="FF0000"/>
                          </a:solidFill>
                          <a:sym typeface="Wingdings 2"/>
                        </a:rPr>
                        <a:t>Plan to</a:t>
                      </a:r>
                      <a:r>
                        <a:rPr lang="en-GB" b="0" dirty="0" smtClean="0">
                          <a:solidFill>
                            <a:schemeClr val="tx1"/>
                          </a:solidFill>
                          <a:sym typeface="Wingdings 2"/>
                        </a:rPr>
                        <a:t>) </a:t>
                      </a:r>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AIST</a:t>
                      </a:r>
                      <a:r>
                        <a:rPr lang="en-GB" baseline="0" dirty="0" smtClean="0"/>
                        <a:t>(</a:t>
                      </a:r>
                      <a:r>
                        <a:rPr lang="en-GB" b="1" baseline="0" dirty="0" smtClean="0">
                          <a:solidFill>
                            <a:srgbClr val="FF0000"/>
                          </a:solidFill>
                          <a:sym typeface="Wingdings 2"/>
                        </a:rPr>
                        <a:t>Plan to</a:t>
                      </a:r>
                      <a:r>
                        <a:rPr lang="en-GB" b="0" dirty="0" smtClean="0">
                          <a:solidFill>
                            <a:schemeClr val="tx1"/>
                          </a:solidFill>
                          <a:sym typeface="Wingdings 2"/>
                        </a:rPr>
                        <a:t>) </a:t>
                      </a:r>
                      <a:endParaRPr lang="en-GB" dirty="0" smtClean="0"/>
                    </a:p>
                  </a:txBody>
                  <a:tcPr/>
                </a:tc>
              </a:tr>
            </a:tbl>
          </a:graphicData>
        </a:graphic>
      </p:graphicFrame>
      <p:sp>
        <p:nvSpPr>
          <p:cNvPr id="4" name="Footer Placeholder 3"/>
          <p:cNvSpPr>
            <a:spLocks noGrp="1"/>
          </p:cNvSpPr>
          <p:nvPr>
            <p:ph type="ftr" sz="quarter" idx="10"/>
          </p:nvPr>
        </p:nvSpPr>
        <p:spPr/>
        <p:txBody>
          <a:bodyPr/>
          <a:lstStyle/>
          <a:p>
            <a:fld id="{E0AD24C9-299A-4DDA-A80D-30AF97ED942F}" type="slidenum">
              <a:rPr lang="ja-JP" altLang="en-US" smtClean="0"/>
              <a:pPr/>
              <a:t>5</a:t>
            </a:fld>
            <a:endParaRPr lang="en-US" altLang="ja-JP"/>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Next</a:t>
            </a:r>
            <a:endParaRPr lang="en-GB" dirty="0"/>
          </a:p>
        </p:txBody>
      </p:sp>
      <p:sp>
        <p:nvSpPr>
          <p:cNvPr id="3" name="Content Placeholder 2"/>
          <p:cNvSpPr>
            <a:spLocks noGrp="1"/>
          </p:cNvSpPr>
          <p:nvPr>
            <p:ph idx="1"/>
          </p:nvPr>
        </p:nvSpPr>
        <p:spPr>
          <a:xfrm>
            <a:off x="642910" y="1285860"/>
            <a:ext cx="7772400" cy="4114800"/>
          </a:xfrm>
        </p:spPr>
        <p:txBody>
          <a:bodyPr/>
          <a:lstStyle/>
          <a:p>
            <a:r>
              <a:rPr lang="en-GB" sz="2800" dirty="0" smtClean="0"/>
              <a:t>Need WS-DAIR </a:t>
            </a:r>
            <a:r>
              <a:rPr lang="en-GB" sz="2800" dirty="0" err="1" smtClean="0"/>
              <a:t>interop</a:t>
            </a:r>
            <a:r>
              <a:rPr lang="en-GB" sz="2800" dirty="0" smtClean="0"/>
              <a:t> document </a:t>
            </a:r>
          </a:p>
          <a:p>
            <a:r>
              <a:rPr lang="en-GB" sz="2800" dirty="0" smtClean="0"/>
              <a:t>Identify groups to do an </a:t>
            </a:r>
            <a:r>
              <a:rPr lang="en-GB" sz="2800" dirty="0" err="1" smtClean="0"/>
              <a:t>interop</a:t>
            </a:r>
            <a:r>
              <a:rPr lang="en-GB" sz="2800" dirty="0" smtClean="0"/>
              <a:t> test with</a:t>
            </a:r>
          </a:p>
          <a:p>
            <a:pPr lvl="1"/>
            <a:r>
              <a:rPr lang="en-GB" sz="2400" dirty="0" smtClean="0"/>
              <a:t>WS-DAIR</a:t>
            </a:r>
          </a:p>
          <a:p>
            <a:pPr lvl="2"/>
            <a:r>
              <a:rPr lang="en-GB" sz="2000" dirty="0" smtClean="0"/>
              <a:t>OGSA-DAI</a:t>
            </a:r>
          </a:p>
          <a:p>
            <a:pPr lvl="2"/>
            <a:r>
              <a:rPr lang="en-GB" sz="2000" dirty="0" smtClean="0"/>
              <a:t>AMGA</a:t>
            </a:r>
          </a:p>
          <a:p>
            <a:pPr lvl="1"/>
            <a:r>
              <a:rPr lang="en-GB" sz="2400" dirty="0" smtClean="0"/>
              <a:t>WS-DAIX</a:t>
            </a:r>
          </a:p>
          <a:p>
            <a:pPr lvl="2"/>
            <a:r>
              <a:rPr lang="en-GB" sz="2000" dirty="0" smtClean="0"/>
              <a:t>OGSA-DAI</a:t>
            </a:r>
          </a:p>
          <a:p>
            <a:pPr lvl="2"/>
            <a:r>
              <a:rPr lang="en-GB" sz="2000" dirty="0" err="1" smtClean="0"/>
              <a:t>gCube</a:t>
            </a:r>
            <a:r>
              <a:rPr lang="en-GB" sz="2000" dirty="0" smtClean="0"/>
              <a:t>?</a:t>
            </a:r>
          </a:p>
          <a:p>
            <a:r>
              <a:rPr lang="en-GB" sz="2800" dirty="0" smtClean="0"/>
              <a:t>Write experiences documents</a:t>
            </a:r>
          </a:p>
          <a:p>
            <a:endParaRPr lang="en-GB" sz="2400"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6</a:t>
            </a:fld>
            <a:endParaRPr lang="en-US" altLang="ja-JP"/>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Next II</a:t>
            </a:r>
            <a:endParaRPr lang="en-GB" dirty="0"/>
          </a:p>
        </p:txBody>
      </p:sp>
      <p:sp>
        <p:nvSpPr>
          <p:cNvPr id="3" name="Content Placeholder 2"/>
          <p:cNvSpPr>
            <a:spLocks noGrp="1"/>
          </p:cNvSpPr>
          <p:nvPr>
            <p:ph idx="1"/>
          </p:nvPr>
        </p:nvSpPr>
        <p:spPr/>
        <p:txBody>
          <a:bodyPr/>
          <a:lstStyle/>
          <a:p>
            <a:r>
              <a:rPr lang="en-GB" sz="2400" dirty="0" smtClean="0"/>
              <a:t>Need to complete:</a:t>
            </a:r>
          </a:p>
          <a:p>
            <a:pPr lvl="1"/>
            <a:r>
              <a:rPr lang="en-GB" sz="2000" dirty="0" smtClean="0"/>
              <a:t>I</a:t>
            </a:r>
            <a:r>
              <a:rPr lang="en-GB" sz="2000" dirty="0" smtClean="0"/>
              <a:t>nformational document</a:t>
            </a:r>
          </a:p>
          <a:p>
            <a:pPr lvl="2"/>
            <a:r>
              <a:rPr lang="en-GB" sz="1200" dirty="0" smtClean="0"/>
              <a:t>M</a:t>
            </a:r>
            <a:r>
              <a:rPr lang="en-GB" sz="1200" dirty="0" smtClean="0"/>
              <a:t>otivates this work, contains use cases and  agreed terminology</a:t>
            </a:r>
          </a:p>
          <a:p>
            <a:pPr lvl="1"/>
            <a:r>
              <a:rPr lang="en-GB" sz="2000" dirty="0" smtClean="0"/>
              <a:t> </a:t>
            </a:r>
            <a:r>
              <a:rPr lang="en-GB" sz="2000" dirty="0" smtClean="0"/>
              <a:t>WS-DAIRDF(S)-Querying (almost complete)</a:t>
            </a:r>
          </a:p>
          <a:p>
            <a:pPr lvl="1"/>
            <a:r>
              <a:rPr lang="en-GB" sz="2000" dirty="0" smtClean="0"/>
              <a:t> WS-DAIRDF(S)-Ontology (needs rationalisation)</a:t>
            </a:r>
          </a:p>
          <a:p>
            <a:r>
              <a:rPr lang="en-GB" sz="2400" dirty="0" err="1" smtClean="0"/>
              <a:t>Interop</a:t>
            </a:r>
            <a:r>
              <a:rPr lang="en-GB" sz="2400" dirty="0" smtClean="0"/>
              <a:t> documents</a:t>
            </a:r>
          </a:p>
          <a:p>
            <a:r>
              <a:rPr lang="en-GB" sz="2400" dirty="0" smtClean="0"/>
              <a:t>Experiences documents</a:t>
            </a:r>
          </a:p>
          <a:p>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7</a:t>
            </a:fld>
            <a:endParaRPr lang="en-US" altLang="ja-JP"/>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4E661C70-4B21-44DB-B500-2BF20197725E}" type="slidenum">
              <a:rPr lang="ja-JP" altLang="en-US"/>
              <a:pPr/>
              <a:t>8</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2009</a:t>
            </a:r>
            <a:r>
              <a:rPr lang="en-US" altLang="ja-JP" sz="2000" dirty="0" smtClean="0"/>
              <a:t>).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25</TotalTime>
  <Words>764</Words>
  <PresentationFormat>On-screen Show (4:3)</PresentationFormat>
  <Paragraphs>96</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OGF PowerPoint Template v1.5</vt:lpstr>
      <vt:lpstr>DAIS WG Status</vt:lpstr>
      <vt:lpstr>OGF IPR Policies Apply</vt:lpstr>
      <vt:lpstr>Outline</vt:lpstr>
      <vt:lpstr>Document Hierarchy</vt:lpstr>
      <vt:lpstr>Implementations</vt:lpstr>
      <vt:lpstr>What Next</vt:lpstr>
      <vt:lpstr>What Next II</vt:lpstr>
      <vt:lpstr>Full 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DAIS WG Status</dc:title>
  <dc:creator>Mario Antonioletti</dc:creator>
  <cp:lastModifiedBy>Mario Antonioletti</cp:lastModifiedBy>
  <cp:revision>5</cp:revision>
  <cp:lastPrinted>2006-08-17T17:55:00Z</cp:lastPrinted>
  <dcterms:created xsi:type="dcterms:W3CDTF">2009-03-03T22:07:29Z</dcterms:created>
  <dcterms:modified xsi:type="dcterms:W3CDTF">2009-03-04T05:56:55Z</dcterms:modified>
</cp:coreProperties>
</file>