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259" r:id="rId2"/>
    <p:sldId id="264" r:id="rId3"/>
    <p:sldId id="266" r:id="rId4"/>
    <p:sldId id="267" r:id="rId5"/>
    <p:sldId id="268" r:id="rId6"/>
    <p:sldId id="269" r:id="rId7"/>
    <p:sldId id="265" r:id="rId8"/>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FF"/>
    <a:srgbClr val="5DAD4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70B8C-19E6-4643-A71B-09A43CB7156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GB"/>
        </a:p>
      </dgm:t>
    </dgm:pt>
    <dgm:pt modelId="{CD6A50F1-0264-4C80-ABFF-34C89300C843}">
      <dgm:prSet phldrT="[Text]"/>
      <dgm:spPr/>
      <dgm:t>
        <a:bodyPr/>
        <a:lstStyle/>
        <a:p>
          <a:r>
            <a:rPr lang="en-GB" dirty="0" smtClean="0"/>
            <a:t>OGSA-DMI Functional Specification 1.0</a:t>
          </a:r>
          <a:endParaRPr lang="en-GB" dirty="0"/>
        </a:p>
      </dgm:t>
    </dgm:pt>
    <dgm:pt modelId="{4F894D50-D15E-40CC-BD64-AB978A686403}" type="parTrans" cxnId="{79DDE149-852D-46F1-80E7-175D2044E5B7}">
      <dgm:prSet/>
      <dgm:spPr/>
      <dgm:t>
        <a:bodyPr/>
        <a:lstStyle/>
        <a:p>
          <a:endParaRPr lang="en-GB"/>
        </a:p>
      </dgm:t>
    </dgm:pt>
    <dgm:pt modelId="{4D3EBC6F-1255-4FB3-8186-2B6EB338A9D4}" type="sibTrans" cxnId="{79DDE149-852D-46F1-80E7-175D2044E5B7}">
      <dgm:prSet/>
      <dgm:spPr/>
      <dgm:t>
        <a:bodyPr/>
        <a:lstStyle/>
        <a:p>
          <a:endParaRPr lang="en-GB"/>
        </a:p>
      </dgm:t>
    </dgm:pt>
    <dgm:pt modelId="{1379707F-0CC3-4615-9439-F4F3293A463C}">
      <dgm:prSet phldrT="[Text]"/>
      <dgm:spPr/>
      <dgm:t>
        <a:bodyPr/>
        <a:lstStyle/>
        <a:p>
          <a:r>
            <a:rPr lang="en-GB" dirty="0" smtClean="0"/>
            <a:t>Plain WS Rendering</a:t>
          </a:r>
          <a:endParaRPr lang="en-GB" dirty="0"/>
        </a:p>
      </dgm:t>
    </dgm:pt>
    <dgm:pt modelId="{E313B130-4E8B-475F-AC11-C52B92A62F11}" type="parTrans" cxnId="{7536F4B2-E902-4EAF-9A3F-AEA503EBFCC4}">
      <dgm:prSet/>
      <dgm:spPr/>
      <dgm:t>
        <a:bodyPr/>
        <a:lstStyle/>
        <a:p>
          <a:endParaRPr lang="en-GB"/>
        </a:p>
      </dgm:t>
    </dgm:pt>
    <dgm:pt modelId="{B5CE0B33-CDA4-426E-9497-4A61A3B0FA94}" type="sibTrans" cxnId="{7536F4B2-E902-4EAF-9A3F-AEA503EBFCC4}">
      <dgm:prSet/>
      <dgm:spPr/>
      <dgm:t>
        <a:bodyPr/>
        <a:lstStyle/>
        <a:p>
          <a:endParaRPr lang="en-GB"/>
        </a:p>
      </dgm:t>
    </dgm:pt>
    <dgm:pt modelId="{12E38B66-1CFD-44FD-BFA1-FDE9C103FC53}">
      <dgm:prSet phldrT="[Text]"/>
      <dgm:spPr/>
      <dgm:t>
        <a:bodyPr/>
        <a:lstStyle/>
        <a:p>
          <a:r>
            <a:rPr lang="en-GB" dirty="0" smtClean="0"/>
            <a:t>WSRF Rendering</a:t>
          </a:r>
          <a:endParaRPr lang="en-GB" dirty="0"/>
        </a:p>
      </dgm:t>
    </dgm:pt>
    <dgm:pt modelId="{4CFB3289-3DE3-4CFF-ADE0-F7BD8F3B5BBB}" type="parTrans" cxnId="{7049E30C-E718-42E8-9A93-2FE9405959EE}">
      <dgm:prSet/>
      <dgm:spPr/>
      <dgm:t>
        <a:bodyPr/>
        <a:lstStyle/>
        <a:p>
          <a:endParaRPr lang="en-GB"/>
        </a:p>
      </dgm:t>
    </dgm:pt>
    <dgm:pt modelId="{62B1D103-6D2C-4A71-8AD8-754DE0A39ED8}" type="sibTrans" cxnId="{7049E30C-E718-42E8-9A93-2FE9405959EE}">
      <dgm:prSet/>
      <dgm:spPr/>
      <dgm:t>
        <a:bodyPr/>
        <a:lstStyle/>
        <a:p>
          <a:endParaRPr lang="en-GB"/>
        </a:p>
      </dgm:t>
    </dgm:pt>
    <dgm:pt modelId="{291D3DFD-D44E-4226-B85B-EB5AE4A8CEAA}">
      <dgm:prSet phldrT="[Text]"/>
      <dgm:spPr/>
      <dgm:t>
        <a:bodyPr/>
        <a:lstStyle/>
        <a:p>
          <a:r>
            <a:rPr lang="en-GB" dirty="0" smtClean="0"/>
            <a:t>Plain WS Experiences Document</a:t>
          </a:r>
          <a:endParaRPr lang="en-GB" dirty="0"/>
        </a:p>
      </dgm:t>
    </dgm:pt>
    <dgm:pt modelId="{14145F30-5790-4E23-A13D-0C00DFC672DB}" type="parTrans" cxnId="{30FB65FC-6441-4A48-927C-2AB63A8C0743}">
      <dgm:prSet/>
      <dgm:spPr/>
      <dgm:t>
        <a:bodyPr/>
        <a:lstStyle/>
        <a:p>
          <a:endParaRPr lang="en-GB"/>
        </a:p>
      </dgm:t>
    </dgm:pt>
    <dgm:pt modelId="{036EDD37-5D51-4818-A0BF-173353C80564}" type="sibTrans" cxnId="{30FB65FC-6441-4A48-927C-2AB63A8C0743}">
      <dgm:prSet/>
      <dgm:spPr/>
      <dgm:t>
        <a:bodyPr/>
        <a:lstStyle/>
        <a:p>
          <a:endParaRPr lang="en-GB"/>
        </a:p>
      </dgm:t>
    </dgm:pt>
    <dgm:pt modelId="{8ACD2C19-7B90-4193-B9CA-AB69E954BE07}">
      <dgm:prSet phldrT="[Text]"/>
      <dgm:spPr/>
      <dgm:t>
        <a:bodyPr/>
        <a:lstStyle/>
        <a:p>
          <a:r>
            <a:rPr lang="en-GB" dirty="0" smtClean="0"/>
            <a:t>WSRF Experiences Document</a:t>
          </a:r>
          <a:endParaRPr lang="en-GB" dirty="0"/>
        </a:p>
      </dgm:t>
    </dgm:pt>
    <dgm:pt modelId="{D11CAA8E-AA90-47ED-8BD7-38874A101B5A}" type="parTrans" cxnId="{BE133356-950A-4561-8F31-6B79C75F3DD2}">
      <dgm:prSet/>
      <dgm:spPr/>
      <dgm:t>
        <a:bodyPr/>
        <a:lstStyle/>
        <a:p>
          <a:endParaRPr lang="en-GB"/>
        </a:p>
      </dgm:t>
    </dgm:pt>
    <dgm:pt modelId="{9F6BFCC6-27FB-4E1A-9970-1C1F8A8FC23D}" type="sibTrans" cxnId="{BE133356-950A-4561-8F31-6B79C75F3DD2}">
      <dgm:prSet/>
      <dgm:spPr/>
      <dgm:t>
        <a:bodyPr/>
        <a:lstStyle/>
        <a:p>
          <a:endParaRPr lang="en-GB"/>
        </a:p>
      </dgm:t>
    </dgm:pt>
    <dgm:pt modelId="{1DCD753E-35CF-4A76-BC4F-27F0ABCEBECD}" type="pres">
      <dgm:prSet presAssocID="{57970B8C-19E6-4643-A71B-09A43CB7156C}" presName="hierChild1" presStyleCnt="0">
        <dgm:presLayoutVars>
          <dgm:chPref val="1"/>
          <dgm:dir/>
          <dgm:animOne val="branch"/>
          <dgm:animLvl val="lvl"/>
          <dgm:resizeHandles/>
        </dgm:presLayoutVars>
      </dgm:prSet>
      <dgm:spPr/>
      <dgm:t>
        <a:bodyPr/>
        <a:lstStyle/>
        <a:p>
          <a:endParaRPr lang="en-GB"/>
        </a:p>
      </dgm:t>
    </dgm:pt>
    <dgm:pt modelId="{A5C2968A-B466-43E7-BFBE-368A1860CB47}" type="pres">
      <dgm:prSet presAssocID="{CD6A50F1-0264-4C80-ABFF-34C89300C843}" presName="hierRoot1" presStyleCnt="0"/>
      <dgm:spPr/>
    </dgm:pt>
    <dgm:pt modelId="{D9BB4914-A06F-4F4F-9BC0-4086C5888E38}" type="pres">
      <dgm:prSet presAssocID="{CD6A50F1-0264-4C80-ABFF-34C89300C843}" presName="composite" presStyleCnt="0"/>
      <dgm:spPr/>
    </dgm:pt>
    <dgm:pt modelId="{28912DB5-F010-46F8-8F70-67A3FFD15AD0}" type="pres">
      <dgm:prSet presAssocID="{CD6A50F1-0264-4C80-ABFF-34C89300C843}" presName="background" presStyleLbl="node0" presStyleIdx="0" presStyleCnt="1"/>
      <dgm:spPr/>
    </dgm:pt>
    <dgm:pt modelId="{ED8BDF8D-1879-439A-9184-7EC289907269}" type="pres">
      <dgm:prSet presAssocID="{CD6A50F1-0264-4C80-ABFF-34C89300C843}" presName="text" presStyleLbl="fgAcc0" presStyleIdx="0" presStyleCnt="1">
        <dgm:presLayoutVars>
          <dgm:chPref val="3"/>
        </dgm:presLayoutVars>
      </dgm:prSet>
      <dgm:spPr/>
      <dgm:t>
        <a:bodyPr/>
        <a:lstStyle/>
        <a:p>
          <a:endParaRPr lang="en-GB"/>
        </a:p>
      </dgm:t>
    </dgm:pt>
    <dgm:pt modelId="{BD2C2F99-4C56-4615-BE41-92E49FBF21D5}" type="pres">
      <dgm:prSet presAssocID="{CD6A50F1-0264-4C80-ABFF-34C89300C843}" presName="hierChild2" presStyleCnt="0"/>
      <dgm:spPr/>
    </dgm:pt>
    <dgm:pt modelId="{4A0F68AD-3D5E-4371-BA4D-7CA5642C5A95}" type="pres">
      <dgm:prSet presAssocID="{E313B130-4E8B-475F-AC11-C52B92A62F11}" presName="Name10" presStyleLbl="parChTrans1D2" presStyleIdx="0" presStyleCnt="2"/>
      <dgm:spPr/>
      <dgm:t>
        <a:bodyPr/>
        <a:lstStyle/>
        <a:p>
          <a:endParaRPr lang="en-GB"/>
        </a:p>
      </dgm:t>
    </dgm:pt>
    <dgm:pt modelId="{37EC208C-1760-4D0B-A895-59D4A238370F}" type="pres">
      <dgm:prSet presAssocID="{1379707F-0CC3-4615-9439-F4F3293A463C}" presName="hierRoot2" presStyleCnt="0"/>
      <dgm:spPr/>
    </dgm:pt>
    <dgm:pt modelId="{5625AD72-D55E-460C-9A6F-0725A088D1AF}" type="pres">
      <dgm:prSet presAssocID="{1379707F-0CC3-4615-9439-F4F3293A463C}" presName="composite2" presStyleCnt="0"/>
      <dgm:spPr/>
    </dgm:pt>
    <dgm:pt modelId="{A571B368-0D2C-4B72-A79F-5E4C5E64942E}" type="pres">
      <dgm:prSet presAssocID="{1379707F-0CC3-4615-9439-F4F3293A463C}" presName="background2" presStyleLbl="node2" presStyleIdx="0" presStyleCnt="2"/>
      <dgm:spPr>
        <a:solidFill>
          <a:srgbClr val="FFFF00"/>
        </a:solidFill>
      </dgm:spPr>
    </dgm:pt>
    <dgm:pt modelId="{7E6081F6-3A04-4F8F-8E96-F9C3E3F725EE}" type="pres">
      <dgm:prSet presAssocID="{1379707F-0CC3-4615-9439-F4F3293A463C}" presName="text2" presStyleLbl="fgAcc2" presStyleIdx="0" presStyleCnt="2">
        <dgm:presLayoutVars>
          <dgm:chPref val="3"/>
        </dgm:presLayoutVars>
      </dgm:prSet>
      <dgm:spPr/>
      <dgm:t>
        <a:bodyPr/>
        <a:lstStyle/>
        <a:p>
          <a:endParaRPr lang="en-GB"/>
        </a:p>
      </dgm:t>
    </dgm:pt>
    <dgm:pt modelId="{E511601D-79EC-4DB8-BAF9-F3AE72CCA215}" type="pres">
      <dgm:prSet presAssocID="{1379707F-0CC3-4615-9439-F4F3293A463C}" presName="hierChild3" presStyleCnt="0"/>
      <dgm:spPr/>
    </dgm:pt>
    <dgm:pt modelId="{61D6A58E-B74F-47EF-AA0A-60D0786029C0}" type="pres">
      <dgm:prSet presAssocID="{14145F30-5790-4E23-A13D-0C00DFC672DB}" presName="Name17" presStyleLbl="parChTrans1D3" presStyleIdx="0" presStyleCnt="2"/>
      <dgm:spPr/>
      <dgm:t>
        <a:bodyPr/>
        <a:lstStyle/>
        <a:p>
          <a:endParaRPr lang="en-GB"/>
        </a:p>
      </dgm:t>
    </dgm:pt>
    <dgm:pt modelId="{FD262B89-E96F-46DE-8D7D-1DA850F73482}" type="pres">
      <dgm:prSet presAssocID="{291D3DFD-D44E-4226-B85B-EB5AE4A8CEAA}" presName="hierRoot3" presStyleCnt="0"/>
      <dgm:spPr/>
    </dgm:pt>
    <dgm:pt modelId="{4B4758B9-2F96-4678-B51D-FE0475FFD133}" type="pres">
      <dgm:prSet presAssocID="{291D3DFD-D44E-4226-B85B-EB5AE4A8CEAA}" presName="composite3" presStyleCnt="0"/>
      <dgm:spPr/>
    </dgm:pt>
    <dgm:pt modelId="{E9F8ABF7-1D08-42D0-83AB-69DDDB65FE1C}" type="pres">
      <dgm:prSet presAssocID="{291D3DFD-D44E-4226-B85B-EB5AE4A8CEAA}" presName="background3" presStyleLbl="node3" presStyleIdx="0" presStyleCnt="2"/>
      <dgm:spPr>
        <a:solidFill>
          <a:srgbClr val="FF0000"/>
        </a:solidFill>
      </dgm:spPr>
    </dgm:pt>
    <dgm:pt modelId="{2C257A26-DE70-43D5-A9E7-DC04F87D097E}" type="pres">
      <dgm:prSet presAssocID="{291D3DFD-D44E-4226-B85B-EB5AE4A8CEAA}" presName="text3" presStyleLbl="fgAcc3" presStyleIdx="0" presStyleCnt="2">
        <dgm:presLayoutVars>
          <dgm:chPref val="3"/>
        </dgm:presLayoutVars>
      </dgm:prSet>
      <dgm:spPr/>
      <dgm:t>
        <a:bodyPr/>
        <a:lstStyle/>
        <a:p>
          <a:endParaRPr lang="en-GB"/>
        </a:p>
      </dgm:t>
    </dgm:pt>
    <dgm:pt modelId="{44996DE4-5DA5-48BE-B437-FB79E0F63506}" type="pres">
      <dgm:prSet presAssocID="{291D3DFD-D44E-4226-B85B-EB5AE4A8CEAA}" presName="hierChild4" presStyleCnt="0"/>
      <dgm:spPr/>
    </dgm:pt>
    <dgm:pt modelId="{295298E8-A7D1-4B8D-83C8-130A0817737D}" type="pres">
      <dgm:prSet presAssocID="{4CFB3289-3DE3-4CFF-ADE0-F7BD8F3B5BBB}" presName="Name10" presStyleLbl="parChTrans1D2" presStyleIdx="1" presStyleCnt="2"/>
      <dgm:spPr/>
      <dgm:t>
        <a:bodyPr/>
        <a:lstStyle/>
        <a:p>
          <a:endParaRPr lang="en-GB"/>
        </a:p>
      </dgm:t>
    </dgm:pt>
    <dgm:pt modelId="{B0FA2425-27C7-4DCA-BBBC-C20588995802}" type="pres">
      <dgm:prSet presAssocID="{12E38B66-1CFD-44FD-BFA1-FDE9C103FC53}" presName="hierRoot2" presStyleCnt="0"/>
      <dgm:spPr/>
    </dgm:pt>
    <dgm:pt modelId="{81A49014-9410-4536-99E7-F7908E88BB06}" type="pres">
      <dgm:prSet presAssocID="{12E38B66-1CFD-44FD-BFA1-FDE9C103FC53}" presName="composite2" presStyleCnt="0"/>
      <dgm:spPr/>
    </dgm:pt>
    <dgm:pt modelId="{5FEF18FD-5D1F-4493-AFDD-9DC7781F8FDE}" type="pres">
      <dgm:prSet presAssocID="{12E38B66-1CFD-44FD-BFA1-FDE9C103FC53}" presName="background2" presStyleLbl="node2" presStyleIdx="1" presStyleCnt="2"/>
      <dgm:spPr>
        <a:solidFill>
          <a:srgbClr val="FF0000"/>
        </a:solidFill>
      </dgm:spPr>
    </dgm:pt>
    <dgm:pt modelId="{C6808BAA-C10A-4A83-88A8-A1B5E5A3B3E6}" type="pres">
      <dgm:prSet presAssocID="{12E38B66-1CFD-44FD-BFA1-FDE9C103FC53}" presName="text2" presStyleLbl="fgAcc2" presStyleIdx="1" presStyleCnt="2">
        <dgm:presLayoutVars>
          <dgm:chPref val="3"/>
        </dgm:presLayoutVars>
      </dgm:prSet>
      <dgm:spPr/>
      <dgm:t>
        <a:bodyPr/>
        <a:lstStyle/>
        <a:p>
          <a:endParaRPr lang="en-GB"/>
        </a:p>
      </dgm:t>
    </dgm:pt>
    <dgm:pt modelId="{7051DB28-8270-4EE6-A82E-935C27841D36}" type="pres">
      <dgm:prSet presAssocID="{12E38B66-1CFD-44FD-BFA1-FDE9C103FC53}" presName="hierChild3" presStyleCnt="0"/>
      <dgm:spPr/>
    </dgm:pt>
    <dgm:pt modelId="{58C696D6-A560-49E5-B0C6-F8EBB6A01A26}" type="pres">
      <dgm:prSet presAssocID="{D11CAA8E-AA90-47ED-8BD7-38874A101B5A}" presName="Name17" presStyleLbl="parChTrans1D3" presStyleIdx="1" presStyleCnt="2"/>
      <dgm:spPr/>
      <dgm:t>
        <a:bodyPr/>
        <a:lstStyle/>
        <a:p>
          <a:endParaRPr lang="en-GB"/>
        </a:p>
      </dgm:t>
    </dgm:pt>
    <dgm:pt modelId="{688DDFDC-5F64-4E38-95FB-62BBBAFA4113}" type="pres">
      <dgm:prSet presAssocID="{8ACD2C19-7B90-4193-B9CA-AB69E954BE07}" presName="hierRoot3" presStyleCnt="0"/>
      <dgm:spPr/>
    </dgm:pt>
    <dgm:pt modelId="{7915BC63-AAB2-4A25-B959-2B58C776E7E1}" type="pres">
      <dgm:prSet presAssocID="{8ACD2C19-7B90-4193-B9CA-AB69E954BE07}" presName="composite3" presStyleCnt="0"/>
      <dgm:spPr/>
    </dgm:pt>
    <dgm:pt modelId="{E11B6C20-94DD-4B00-8087-56C0D9D44051}" type="pres">
      <dgm:prSet presAssocID="{8ACD2C19-7B90-4193-B9CA-AB69E954BE07}" presName="background3" presStyleLbl="node3" presStyleIdx="1" presStyleCnt="2"/>
      <dgm:spPr>
        <a:solidFill>
          <a:srgbClr val="FF0000"/>
        </a:solidFill>
      </dgm:spPr>
    </dgm:pt>
    <dgm:pt modelId="{97271381-CBC6-4112-A804-D24FB2B829C1}" type="pres">
      <dgm:prSet presAssocID="{8ACD2C19-7B90-4193-B9CA-AB69E954BE07}" presName="text3" presStyleLbl="fgAcc3" presStyleIdx="1" presStyleCnt="2" custLinFactNeighborY="579">
        <dgm:presLayoutVars>
          <dgm:chPref val="3"/>
        </dgm:presLayoutVars>
      </dgm:prSet>
      <dgm:spPr/>
      <dgm:t>
        <a:bodyPr/>
        <a:lstStyle/>
        <a:p>
          <a:endParaRPr lang="en-GB"/>
        </a:p>
      </dgm:t>
    </dgm:pt>
    <dgm:pt modelId="{3CDEAF6A-9F5E-498C-84EB-20152A6920C2}" type="pres">
      <dgm:prSet presAssocID="{8ACD2C19-7B90-4193-B9CA-AB69E954BE07}" presName="hierChild4" presStyleCnt="0"/>
      <dgm:spPr/>
    </dgm:pt>
  </dgm:ptLst>
  <dgm:cxnLst>
    <dgm:cxn modelId="{8D96F345-06A4-442C-B106-BD3E916D77B0}" type="presOf" srcId="{CD6A50F1-0264-4C80-ABFF-34C89300C843}" destId="{ED8BDF8D-1879-439A-9184-7EC289907269}" srcOrd="0" destOrd="0" presId="urn:microsoft.com/office/officeart/2005/8/layout/hierarchy1"/>
    <dgm:cxn modelId="{66399A79-78C9-4C25-8C7F-468A0E80C622}" type="presOf" srcId="{4CFB3289-3DE3-4CFF-ADE0-F7BD8F3B5BBB}" destId="{295298E8-A7D1-4B8D-83C8-130A0817737D}" srcOrd="0" destOrd="0" presId="urn:microsoft.com/office/officeart/2005/8/layout/hierarchy1"/>
    <dgm:cxn modelId="{0F59E376-92D5-44DC-9303-6EBD882B5D79}" type="presOf" srcId="{D11CAA8E-AA90-47ED-8BD7-38874A101B5A}" destId="{58C696D6-A560-49E5-B0C6-F8EBB6A01A26}" srcOrd="0" destOrd="0" presId="urn:microsoft.com/office/officeart/2005/8/layout/hierarchy1"/>
    <dgm:cxn modelId="{7536F4B2-E902-4EAF-9A3F-AEA503EBFCC4}" srcId="{CD6A50F1-0264-4C80-ABFF-34C89300C843}" destId="{1379707F-0CC3-4615-9439-F4F3293A463C}" srcOrd="0" destOrd="0" parTransId="{E313B130-4E8B-475F-AC11-C52B92A62F11}" sibTransId="{B5CE0B33-CDA4-426E-9497-4A61A3B0FA94}"/>
    <dgm:cxn modelId="{BE133356-950A-4561-8F31-6B79C75F3DD2}" srcId="{12E38B66-1CFD-44FD-BFA1-FDE9C103FC53}" destId="{8ACD2C19-7B90-4193-B9CA-AB69E954BE07}" srcOrd="0" destOrd="0" parTransId="{D11CAA8E-AA90-47ED-8BD7-38874A101B5A}" sibTransId="{9F6BFCC6-27FB-4E1A-9970-1C1F8A8FC23D}"/>
    <dgm:cxn modelId="{B7083100-73A1-485D-949C-819FC6D7CBB8}" type="presOf" srcId="{57970B8C-19E6-4643-A71B-09A43CB7156C}" destId="{1DCD753E-35CF-4A76-BC4F-27F0ABCEBECD}" srcOrd="0" destOrd="0" presId="urn:microsoft.com/office/officeart/2005/8/layout/hierarchy1"/>
    <dgm:cxn modelId="{7448C17C-5C76-4CBD-88A2-B209C791177F}" type="presOf" srcId="{1379707F-0CC3-4615-9439-F4F3293A463C}" destId="{7E6081F6-3A04-4F8F-8E96-F9C3E3F725EE}" srcOrd="0" destOrd="0" presId="urn:microsoft.com/office/officeart/2005/8/layout/hierarchy1"/>
    <dgm:cxn modelId="{7049E30C-E718-42E8-9A93-2FE9405959EE}" srcId="{CD6A50F1-0264-4C80-ABFF-34C89300C843}" destId="{12E38B66-1CFD-44FD-BFA1-FDE9C103FC53}" srcOrd="1" destOrd="0" parTransId="{4CFB3289-3DE3-4CFF-ADE0-F7BD8F3B5BBB}" sibTransId="{62B1D103-6D2C-4A71-8AD8-754DE0A39ED8}"/>
    <dgm:cxn modelId="{3BABA3AE-9689-487F-9AF7-D87575622605}" type="presOf" srcId="{291D3DFD-D44E-4226-B85B-EB5AE4A8CEAA}" destId="{2C257A26-DE70-43D5-A9E7-DC04F87D097E}" srcOrd="0" destOrd="0" presId="urn:microsoft.com/office/officeart/2005/8/layout/hierarchy1"/>
    <dgm:cxn modelId="{79DDE149-852D-46F1-80E7-175D2044E5B7}" srcId="{57970B8C-19E6-4643-A71B-09A43CB7156C}" destId="{CD6A50F1-0264-4C80-ABFF-34C89300C843}" srcOrd="0" destOrd="0" parTransId="{4F894D50-D15E-40CC-BD64-AB978A686403}" sibTransId="{4D3EBC6F-1255-4FB3-8186-2B6EB338A9D4}"/>
    <dgm:cxn modelId="{30FB65FC-6441-4A48-927C-2AB63A8C0743}" srcId="{1379707F-0CC3-4615-9439-F4F3293A463C}" destId="{291D3DFD-D44E-4226-B85B-EB5AE4A8CEAA}" srcOrd="0" destOrd="0" parTransId="{14145F30-5790-4E23-A13D-0C00DFC672DB}" sibTransId="{036EDD37-5D51-4818-A0BF-173353C80564}"/>
    <dgm:cxn modelId="{80D3A63A-AEAB-4337-B728-ED2E56A7DC69}" type="presOf" srcId="{E313B130-4E8B-475F-AC11-C52B92A62F11}" destId="{4A0F68AD-3D5E-4371-BA4D-7CA5642C5A95}" srcOrd="0" destOrd="0" presId="urn:microsoft.com/office/officeart/2005/8/layout/hierarchy1"/>
    <dgm:cxn modelId="{9A7F6155-6D71-4F4D-A3F0-9A33FC3D4548}" type="presOf" srcId="{8ACD2C19-7B90-4193-B9CA-AB69E954BE07}" destId="{97271381-CBC6-4112-A804-D24FB2B829C1}" srcOrd="0" destOrd="0" presId="urn:microsoft.com/office/officeart/2005/8/layout/hierarchy1"/>
    <dgm:cxn modelId="{42470CC1-84D0-4445-AE75-58B6ADF569EA}" type="presOf" srcId="{14145F30-5790-4E23-A13D-0C00DFC672DB}" destId="{61D6A58E-B74F-47EF-AA0A-60D0786029C0}" srcOrd="0" destOrd="0" presId="urn:microsoft.com/office/officeart/2005/8/layout/hierarchy1"/>
    <dgm:cxn modelId="{91E8A508-F8B7-4C51-B198-0EC18E508CA3}" type="presOf" srcId="{12E38B66-1CFD-44FD-BFA1-FDE9C103FC53}" destId="{C6808BAA-C10A-4A83-88A8-A1B5E5A3B3E6}" srcOrd="0" destOrd="0" presId="urn:microsoft.com/office/officeart/2005/8/layout/hierarchy1"/>
    <dgm:cxn modelId="{16D0EC40-0DE0-472B-8063-98FF537740D9}" type="presParOf" srcId="{1DCD753E-35CF-4A76-BC4F-27F0ABCEBECD}" destId="{A5C2968A-B466-43E7-BFBE-368A1860CB47}" srcOrd="0" destOrd="0" presId="urn:microsoft.com/office/officeart/2005/8/layout/hierarchy1"/>
    <dgm:cxn modelId="{FA7F1A4D-2C40-4630-92C6-DF3156EBE86F}" type="presParOf" srcId="{A5C2968A-B466-43E7-BFBE-368A1860CB47}" destId="{D9BB4914-A06F-4F4F-9BC0-4086C5888E38}" srcOrd="0" destOrd="0" presId="urn:microsoft.com/office/officeart/2005/8/layout/hierarchy1"/>
    <dgm:cxn modelId="{590DD1C0-DB86-475D-806E-AC601838D2B5}" type="presParOf" srcId="{D9BB4914-A06F-4F4F-9BC0-4086C5888E38}" destId="{28912DB5-F010-46F8-8F70-67A3FFD15AD0}" srcOrd="0" destOrd="0" presId="urn:microsoft.com/office/officeart/2005/8/layout/hierarchy1"/>
    <dgm:cxn modelId="{4413A707-FB71-4114-B288-EEBDFC74180D}" type="presParOf" srcId="{D9BB4914-A06F-4F4F-9BC0-4086C5888E38}" destId="{ED8BDF8D-1879-439A-9184-7EC289907269}" srcOrd="1" destOrd="0" presId="urn:microsoft.com/office/officeart/2005/8/layout/hierarchy1"/>
    <dgm:cxn modelId="{187012F0-127D-4B2B-904D-885386F5D933}" type="presParOf" srcId="{A5C2968A-B466-43E7-BFBE-368A1860CB47}" destId="{BD2C2F99-4C56-4615-BE41-92E49FBF21D5}" srcOrd="1" destOrd="0" presId="urn:microsoft.com/office/officeart/2005/8/layout/hierarchy1"/>
    <dgm:cxn modelId="{BD757FBC-27E7-46DE-A6B5-9B85B69FB7D6}" type="presParOf" srcId="{BD2C2F99-4C56-4615-BE41-92E49FBF21D5}" destId="{4A0F68AD-3D5E-4371-BA4D-7CA5642C5A95}" srcOrd="0" destOrd="0" presId="urn:microsoft.com/office/officeart/2005/8/layout/hierarchy1"/>
    <dgm:cxn modelId="{A93EE38C-95D3-4CF0-83A9-E045056E0748}" type="presParOf" srcId="{BD2C2F99-4C56-4615-BE41-92E49FBF21D5}" destId="{37EC208C-1760-4D0B-A895-59D4A238370F}" srcOrd="1" destOrd="0" presId="urn:microsoft.com/office/officeart/2005/8/layout/hierarchy1"/>
    <dgm:cxn modelId="{E388E7F3-1032-4A10-9745-1B9D7202814F}" type="presParOf" srcId="{37EC208C-1760-4D0B-A895-59D4A238370F}" destId="{5625AD72-D55E-460C-9A6F-0725A088D1AF}" srcOrd="0" destOrd="0" presId="urn:microsoft.com/office/officeart/2005/8/layout/hierarchy1"/>
    <dgm:cxn modelId="{50E30C2D-2A7F-4440-8EAA-40113CF48190}" type="presParOf" srcId="{5625AD72-D55E-460C-9A6F-0725A088D1AF}" destId="{A571B368-0D2C-4B72-A79F-5E4C5E64942E}" srcOrd="0" destOrd="0" presId="urn:microsoft.com/office/officeart/2005/8/layout/hierarchy1"/>
    <dgm:cxn modelId="{8944BBBB-6ED8-49D6-B907-FCC33B70479D}" type="presParOf" srcId="{5625AD72-D55E-460C-9A6F-0725A088D1AF}" destId="{7E6081F6-3A04-4F8F-8E96-F9C3E3F725EE}" srcOrd="1" destOrd="0" presId="urn:microsoft.com/office/officeart/2005/8/layout/hierarchy1"/>
    <dgm:cxn modelId="{FE72FCD6-7C3C-4F77-ACBD-5D5F52BB3F8F}" type="presParOf" srcId="{37EC208C-1760-4D0B-A895-59D4A238370F}" destId="{E511601D-79EC-4DB8-BAF9-F3AE72CCA215}" srcOrd="1" destOrd="0" presId="urn:microsoft.com/office/officeart/2005/8/layout/hierarchy1"/>
    <dgm:cxn modelId="{44850FB9-4D3F-4A00-A615-D35BB02DCDDB}" type="presParOf" srcId="{E511601D-79EC-4DB8-BAF9-F3AE72CCA215}" destId="{61D6A58E-B74F-47EF-AA0A-60D0786029C0}" srcOrd="0" destOrd="0" presId="urn:microsoft.com/office/officeart/2005/8/layout/hierarchy1"/>
    <dgm:cxn modelId="{707A04C9-2827-40BB-A02E-FF4CCB55806A}" type="presParOf" srcId="{E511601D-79EC-4DB8-BAF9-F3AE72CCA215}" destId="{FD262B89-E96F-46DE-8D7D-1DA850F73482}" srcOrd="1" destOrd="0" presId="urn:microsoft.com/office/officeart/2005/8/layout/hierarchy1"/>
    <dgm:cxn modelId="{49F9D510-9EEC-4580-ABC6-78420853950E}" type="presParOf" srcId="{FD262B89-E96F-46DE-8D7D-1DA850F73482}" destId="{4B4758B9-2F96-4678-B51D-FE0475FFD133}" srcOrd="0" destOrd="0" presId="urn:microsoft.com/office/officeart/2005/8/layout/hierarchy1"/>
    <dgm:cxn modelId="{B5F6EB8E-6C49-4D39-9806-1B262BF9983C}" type="presParOf" srcId="{4B4758B9-2F96-4678-B51D-FE0475FFD133}" destId="{E9F8ABF7-1D08-42D0-83AB-69DDDB65FE1C}" srcOrd="0" destOrd="0" presId="urn:microsoft.com/office/officeart/2005/8/layout/hierarchy1"/>
    <dgm:cxn modelId="{89DF83B1-5DC6-414F-BDFF-FFDA4CF734D5}" type="presParOf" srcId="{4B4758B9-2F96-4678-B51D-FE0475FFD133}" destId="{2C257A26-DE70-43D5-A9E7-DC04F87D097E}" srcOrd="1" destOrd="0" presId="urn:microsoft.com/office/officeart/2005/8/layout/hierarchy1"/>
    <dgm:cxn modelId="{D7830BDD-0327-4D6D-9DD2-68B23459F13E}" type="presParOf" srcId="{FD262B89-E96F-46DE-8D7D-1DA850F73482}" destId="{44996DE4-5DA5-48BE-B437-FB79E0F63506}" srcOrd="1" destOrd="0" presId="urn:microsoft.com/office/officeart/2005/8/layout/hierarchy1"/>
    <dgm:cxn modelId="{80E9CD76-222D-493E-AEEC-0623AEA0EC4C}" type="presParOf" srcId="{BD2C2F99-4C56-4615-BE41-92E49FBF21D5}" destId="{295298E8-A7D1-4B8D-83C8-130A0817737D}" srcOrd="2" destOrd="0" presId="urn:microsoft.com/office/officeart/2005/8/layout/hierarchy1"/>
    <dgm:cxn modelId="{05B02A10-7640-4951-B61A-5F9A920521A4}" type="presParOf" srcId="{BD2C2F99-4C56-4615-BE41-92E49FBF21D5}" destId="{B0FA2425-27C7-4DCA-BBBC-C20588995802}" srcOrd="3" destOrd="0" presId="urn:microsoft.com/office/officeart/2005/8/layout/hierarchy1"/>
    <dgm:cxn modelId="{C299D05B-8988-4D24-83EF-67DAFF052524}" type="presParOf" srcId="{B0FA2425-27C7-4DCA-BBBC-C20588995802}" destId="{81A49014-9410-4536-99E7-F7908E88BB06}" srcOrd="0" destOrd="0" presId="urn:microsoft.com/office/officeart/2005/8/layout/hierarchy1"/>
    <dgm:cxn modelId="{23953BD1-B6F4-4D87-807C-E564E533F489}" type="presParOf" srcId="{81A49014-9410-4536-99E7-F7908E88BB06}" destId="{5FEF18FD-5D1F-4493-AFDD-9DC7781F8FDE}" srcOrd="0" destOrd="0" presId="urn:microsoft.com/office/officeart/2005/8/layout/hierarchy1"/>
    <dgm:cxn modelId="{2A7694CF-AD0C-4656-AFC3-6D270CD8549E}" type="presParOf" srcId="{81A49014-9410-4536-99E7-F7908E88BB06}" destId="{C6808BAA-C10A-4A83-88A8-A1B5E5A3B3E6}" srcOrd="1" destOrd="0" presId="urn:microsoft.com/office/officeart/2005/8/layout/hierarchy1"/>
    <dgm:cxn modelId="{BF51666A-1654-497E-B6BA-5AF6869DB06A}" type="presParOf" srcId="{B0FA2425-27C7-4DCA-BBBC-C20588995802}" destId="{7051DB28-8270-4EE6-A82E-935C27841D36}" srcOrd="1" destOrd="0" presId="urn:microsoft.com/office/officeart/2005/8/layout/hierarchy1"/>
    <dgm:cxn modelId="{544ECFA2-BACB-4007-B77C-8C24D2899ACA}" type="presParOf" srcId="{7051DB28-8270-4EE6-A82E-935C27841D36}" destId="{58C696D6-A560-49E5-B0C6-F8EBB6A01A26}" srcOrd="0" destOrd="0" presId="urn:microsoft.com/office/officeart/2005/8/layout/hierarchy1"/>
    <dgm:cxn modelId="{44D8DCE5-AF29-46BA-A1F8-C11C68AA0FDE}" type="presParOf" srcId="{7051DB28-8270-4EE6-A82E-935C27841D36}" destId="{688DDFDC-5F64-4E38-95FB-62BBBAFA4113}" srcOrd="1" destOrd="0" presId="urn:microsoft.com/office/officeart/2005/8/layout/hierarchy1"/>
    <dgm:cxn modelId="{68D0C024-959E-43DA-B3C0-A7F30B0AE6B9}" type="presParOf" srcId="{688DDFDC-5F64-4E38-95FB-62BBBAFA4113}" destId="{7915BC63-AAB2-4A25-B959-2B58C776E7E1}" srcOrd="0" destOrd="0" presId="urn:microsoft.com/office/officeart/2005/8/layout/hierarchy1"/>
    <dgm:cxn modelId="{9B00BAA4-7204-4A54-AA46-77A5553B6854}" type="presParOf" srcId="{7915BC63-AAB2-4A25-B959-2B58C776E7E1}" destId="{E11B6C20-94DD-4B00-8087-56C0D9D44051}" srcOrd="0" destOrd="0" presId="urn:microsoft.com/office/officeart/2005/8/layout/hierarchy1"/>
    <dgm:cxn modelId="{90B4C757-BB08-4715-8F1D-313F1067429E}" type="presParOf" srcId="{7915BC63-AAB2-4A25-B959-2B58C776E7E1}" destId="{97271381-CBC6-4112-A804-D24FB2B829C1}" srcOrd="1" destOrd="0" presId="urn:microsoft.com/office/officeart/2005/8/layout/hierarchy1"/>
    <dgm:cxn modelId="{04DFDE76-5918-4FEF-B746-1CEBADAA1F7F}" type="presParOf" srcId="{688DDFDC-5F64-4E38-95FB-62BBBAFA4113}" destId="{3CDEAF6A-9F5E-498C-84EB-20152A6920C2}"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F2A698B0-E00F-4E28-A175-902B8CC2CA9F}"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01B795-CD8D-49C9-825A-58A5D65D6B5D}"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FAD8C-9C0B-4E7B-8CF9-27EA5BB01A5F}"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06CEB-1322-4C88-B651-68A3D3228A4E}" type="slidenum">
              <a:rPr lang="ja-JP" altLang="en-US"/>
              <a:pPr/>
              <a:t>7</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682B8688-FDE5-48FE-92D7-DDB16740F719}"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7E22FB20-E28B-4991-90A4-06047B335D3B}"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C75C86D2-9A8D-499E-86DA-AA8ADFC82570}"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E664C4AC-6B51-4F7C-B2F1-D76E08DD65EA}"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6D711D6B-BE83-4F3D-9E15-A7FF4D54F9DE}"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34BEF4CF-726B-4B58-8A22-7F0A5BC1E75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015C4365-F41C-404F-B36A-9E22E401123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EF8C2396-D819-4123-8C62-72294D62DD3C}"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57BDEF59-A5EA-4DF6-924E-389690498DD0}"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040B4304-2347-4167-8AA3-CD1F5399826B}"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63839753-FB0B-4A56-82DD-D1C5553867A0}"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GB" altLang="ja-JP" dirty="0" smtClean="0"/>
              <a:t>OGSA-DMI Status</a:t>
            </a:r>
            <a:endParaRPr lang="ja-JP" altLang="en-US"/>
          </a:p>
        </p:txBody>
      </p:sp>
      <p:sp>
        <p:nvSpPr>
          <p:cNvPr id="9226" name="Rectangle 10"/>
          <p:cNvSpPr>
            <a:spLocks noGrp="1" noChangeArrowheads="1"/>
          </p:cNvSpPr>
          <p:nvPr>
            <p:ph type="subTitle" idx="1"/>
          </p:nvPr>
        </p:nvSpPr>
        <p:spPr>
          <a:xfrm>
            <a:off x="1524000" y="3657600"/>
            <a:ext cx="7620000" cy="1628788"/>
          </a:xfrm>
        </p:spPr>
        <p:txBody>
          <a:bodyPr/>
          <a:lstStyle/>
          <a:p>
            <a:r>
              <a:rPr lang="en-GB" altLang="ja-JP" dirty="0" smtClean="0"/>
              <a:t>Chairs: Mario Antonioletti (EPCC)</a:t>
            </a:r>
          </a:p>
          <a:p>
            <a:r>
              <a:rPr lang="en-GB" altLang="ja-JP" dirty="0"/>
              <a:t> </a:t>
            </a:r>
            <a:r>
              <a:rPr lang="en-GB" altLang="ja-JP" dirty="0" smtClean="0"/>
              <a:t>            </a:t>
            </a:r>
            <a:r>
              <a:rPr lang="en-GB" altLang="ja-JP" dirty="0" err="1" smtClean="0"/>
              <a:t>Shahbaz</a:t>
            </a:r>
            <a:r>
              <a:rPr lang="en-GB" altLang="ja-JP" dirty="0" smtClean="0"/>
              <a:t> </a:t>
            </a:r>
            <a:r>
              <a:rPr lang="en-GB" altLang="ja-JP" dirty="0" err="1" smtClean="0"/>
              <a:t>Memon</a:t>
            </a:r>
            <a:r>
              <a:rPr lang="en-GB" altLang="ja-JP" dirty="0" smtClean="0"/>
              <a:t> (FZJ)</a:t>
            </a:r>
          </a:p>
          <a:p>
            <a:r>
              <a:rPr lang="en-GB" altLang="ja-JP" dirty="0"/>
              <a:t> </a:t>
            </a:r>
            <a:r>
              <a:rPr lang="en-GB" altLang="ja-JP" dirty="0" smtClean="0"/>
              <a:t>            Ravi </a:t>
            </a:r>
            <a:r>
              <a:rPr lang="en-GB" altLang="ja-JP" dirty="0" err="1" smtClean="0"/>
              <a:t>Madduri</a:t>
            </a:r>
            <a:r>
              <a:rPr lang="en-GB" altLang="ja-JP" dirty="0" smtClean="0"/>
              <a:t> </a:t>
            </a:r>
            <a:r>
              <a:rPr lang="en-GB" altLang="ja-JP" dirty="0" smtClean="0"/>
              <a:t>(</a:t>
            </a:r>
            <a:r>
              <a:rPr lang="en-GB" altLang="ja-JP" smtClean="0"/>
              <a:t>UoC</a:t>
            </a:r>
            <a:r>
              <a:rPr lang="en-GB" altLang="ja-JP" smtClean="0"/>
              <a:t>)</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3A71DCCC-CC33-40CC-92AF-19D92FD3CABA}"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8143ED6D-5112-44E1-B7DE-0CC91F97F2D8}" type="slidenum">
              <a:rPr lang="ja-JP" altLang="en-US"/>
              <a:pPr/>
              <a:t>3</a:t>
            </a:fld>
            <a:endParaRPr lang="en-US" altLang="ja-JP"/>
          </a:p>
        </p:txBody>
      </p:sp>
      <p:sp>
        <p:nvSpPr>
          <p:cNvPr id="45060" name="Rectangle 4"/>
          <p:cNvSpPr>
            <a:spLocks noGrp="1" noChangeArrowheads="1"/>
          </p:cNvSpPr>
          <p:nvPr>
            <p:ph type="title"/>
          </p:nvPr>
        </p:nvSpPr>
        <p:spPr/>
        <p:txBody>
          <a:bodyPr/>
          <a:lstStyle/>
          <a:p>
            <a:r>
              <a:rPr lang="en-GB" altLang="ja-JP" dirty="0" smtClean="0"/>
              <a:t>Changes in Group Composition</a:t>
            </a:r>
            <a:endParaRPr lang="ja-JP" altLang="en-US"/>
          </a:p>
        </p:txBody>
      </p:sp>
      <p:sp>
        <p:nvSpPr>
          <p:cNvPr id="45061" name="Rectangle 5"/>
          <p:cNvSpPr>
            <a:spLocks noGrp="1" noChangeArrowheads="1"/>
          </p:cNvSpPr>
          <p:nvPr>
            <p:ph type="body" idx="1"/>
          </p:nvPr>
        </p:nvSpPr>
        <p:spPr>
          <a:xfrm>
            <a:off x="642910" y="1214422"/>
            <a:ext cx="7772400" cy="4114800"/>
          </a:xfrm>
        </p:spPr>
        <p:txBody>
          <a:bodyPr/>
          <a:lstStyle/>
          <a:p>
            <a:r>
              <a:rPr lang="en-GB" altLang="ja-JP" dirty="0" smtClean="0"/>
              <a:t>Core group:</a:t>
            </a:r>
          </a:p>
          <a:p>
            <a:pPr lvl="1"/>
            <a:r>
              <a:rPr lang="en-GB" altLang="ja-JP" dirty="0" smtClean="0"/>
              <a:t>Michel </a:t>
            </a:r>
            <a:r>
              <a:rPr lang="en-GB" altLang="ja-JP" dirty="0" err="1" smtClean="0"/>
              <a:t>Drescher</a:t>
            </a:r>
            <a:r>
              <a:rPr lang="en-GB" altLang="ja-JP" dirty="0" smtClean="0"/>
              <a:t>, Steven Newhouse, Mario Antonioletti,  Allen </a:t>
            </a:r>
            <a:r>
              <a:rPr lang="en-GB" altLang="ja-JP" dirty="0" err="1" smtClean="0"/>
              <a:t>Luniewski</a:t>
            </a:r>
            <a:r>
              <a:rPr lang="en-GB" altLang="ja-JP" dirty="0" smtClean="0"/>
              <a:t>, </a:t>
            </a:r>
            <a:r>
              <a:rPr lang="en-GB" altLang="ja-JP" dirty="0" err="1" smtClean="0"/>
              <a:t>Shahbaz</a:t>
            </a:r>
            <a:r>
              <a:rPr lang="en-GB" altLang="ja-JP" dirty="0" smtClean="0"/>
              <a:t> </a:t>
            </a:r>
            <a:r>
              <a:rPr lang="en-GB" altLang="ja-JP" dirty="0" err="1" smtClean="0"/>
              <a:t>Memon</a:t>
            </a:r>
            <a:r>
              <a:rPr lang="en-GB" altLang="ja-JP" dirty="0" smtClean="0"/>
              <a:t>, Ravi </a:t>
            </a:r>
            <a:r>
              <a:rPr lang="en-GB" altLang="ja-JP" dirty="0" err="1" smtClean="0"/>
              <a:t>Madduri</a:t>
            </a:r>
            <a:endParaRPr lang="en-GB" altLang="ja-JP" dirty="0" smtClean="0"/>
          </a:p>
          <a:p>
            <a:r>
              <a:rPr lang="en-GB" altLang="ja-JP" dirty="0" smtClean="0"/>
              <a:t>Changes:</a:t>
            </a:r>
          </a:p>
          <a:p>
            <a:pPr lvl="1"/>
            <a:r>
              <a:rPr lang="en-GB" altLang="ja-JP" dirty="0" smtClean="0"/>
              <a:t>Michel left Fujitsu, no longer involved</a:t>
            </a:r>
          </a:p>
          <a:p>
            <a:pPr lvl="2"/>
            <a:r>
              <a:rPr lang="en-GB" altLang="ja-JP" dirty="0" smtClean="0"/>
              <a:t>A sad loss …</a:t>
            </a:r>
          </a:p>
          <a:p>
            <a:pPr lvl="1"/>
            <a:r>
              <a:rPr lang="en-GB" altLang="ja-JP" dirty="0" smtClean="0"/>
              <a:t>Steven moved from Microsoft, now EGEE</a:t>
            </a:r>
          </a:p>
          <a:p>
            <a:pPr lvl="2"/>
            <a:r>
              <a:rPr lang="en-GB" altLang="ja-JP" dirty="0" smtClean="0"/>
              <a:t>An opportunity!</a:t>
            </a:r>
          </a:p>
          <a:p>
            <a:pPr lvl="1"/>
            <a:r>
              <a:rPr lang="en-GB" altLang="ja-JP" dirty="0" err="1" smtClean="0"/>
              <a:t>Shahbaz</a:t>
            </a:r>
            <a:r>
              <a:rPr lang="en-GB" altLang="ja-JP" dirty="0" smtClean="0"/>
              <a:t> joined from FZJ as a new Chair</a:t>
            </a:r>
          </a:p>
          <a:p>
            <a:pPr lvl="2"/>
            <a:r>
              <a:rPr lang="en-GB" altLang="ja-JP" dirty="0" smtClean="0"/>
              <a:t>Lots of work expected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Hierarchy</a:t>
            </a:r>
            <a:endParaRPr lang="en-GB" dirty="0"/>
          </a:p>
        </p:txBody>
      </p:sp>
      <p:graphicFrame>
        <p:nvGraphicFramePr>
          <p:cNvPr id="6" name="Content Placeholder 5"/>
          <p:cNvGraphicFramePr>
            <a:graphicFrameLocks noGrp="1"/>
          </p:cNvGraphicFramePr>
          <p:nvPr>
            <p:ph idx="1"/>
          </p:nvPr>
        </p:nvGraphicFramePr>
        <p:xfrm>
          <a:off x="1371600" y="1500174"/>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fld id="{2396E312-2317-4DFB-B23C-7CA0AC1BBCCE}" type="slidenum">
              <a:rPr lang="ja-JP" altLang="en-US" smtClean="0"/>
              <a:pPr/>
              <a:t>4</a:t>
            </a:fld>
            <a:endParaRPr lang="en-US" altLang="ja-JP"/>
          </a:p>
        </p:txBody>
      </p:sp>
      <p:grpSp>
        <p:nvGrpSpPr>
          <p:cNvPr id="10" name="Group 9"/>
          <p:cNvGrpSpPr/>
          <p:nvPr/>
        </p:nvGrpSpPr>
        <p:grpSpPr>
          <a:xfrm>
            <a:off x="164051" y="2872930"/>
            <a:ext cx="3193503" cy="1199012"/>
            <a:chOff x="0" y="2928934"/>
            <a:chExt cx="3193503" cy="1199012"/>
          </a:xfrm>
        </p:grpSpPr>
        <p:sp>
          <p:nvSpPr>
            <p:cNvPr id="8" name="TextBox 7"/>
            <p:cNvSpPr txBox="1"/>
            <p:nvPr/>
          </p:nvSpPr>
          <p:spPr>
            <a:xfrm>
              <a:off x="0" y="2928934"/>
              <a:ext cx="3193503" cy="830997"/>
            </a:xfrm>
            <a:prstGeom prst="rect">
              <a:avLst/>
            </a:prstGeom>
            <a:noFill/>
          </p:spPr>
          <p:txBody>
            <a:bodyPr wrap="none" rtlCol="0">
              <a:spAutoFit/>
            </a:bodyPr>
            <a:lstStyle/>
            <a:p>
              <a:pPr algn="ctr"/>
              <a:r>
                <a:rPr lang="en-GB" b="1" dirty="0" smtClean="0"/>
                <a:t>In public comment</a:t>
              </a:r>
            </a:p>
            <a:p>
              <a:pPr algn="ctr"/>
              <a:r>
                <a:rPr lang="en-GB" b="1" dirty="0" smtClean="0"/>
                <a:t>PLEASE COMMENT!</a:t>
              </a:r>
              <a:endParaRPr lang="en-GB" b="1" dirty="0"/>
            </a:p>
          </p:txBody>
        </p:sp>
        <p:sp>
          <p:nvSpPr>
            <p:cNvPr id="9" name="Right Arrow 8"/>
            <p:cNvSpPr/>
            <p:nvPr/>
          </p:nvSpPr>
          <p:spPr bwMode="auto">
            <a:xfrm>
              <a:off x="857224" y="3643314"/>
              <a:ext cx="978408" cy="484632"/>
            </a:xfrm>
            <a:prstGeom prst="rightArrow">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lstStyle/>
          <a:p>
            <a:r>
              <a:rPr lang="en-GB" dirty="0" smtClean="0"/>
              <a:t>Write plain WS experiences doc</a:t>
            </a:r>
          </a:p>
          <a:p>
            <a:pPr lvl="1"/>
            <a:r>
              <a:rPr lang="en-GB" dirty="0" smtClean="0"/>
              <a:t>Cut-and-paste job from Grid Forge Wiki</a:t>
            </a:r>
          </a:p>
          <a:p>
            <a:r>
              <a:rPr lang="en-GB" dirty="0" smtClean="0"/>
              <a:t>Write the WSRF rendering document</a:t>
            </a:r>
          </a:p>
          <a:p>
            <a:pPr lvl="1"/>
            <a:r>
              <a:rPr lang="en-GB" dirty="0" err="1" smtClean="0"/>
              <a:t>Shahbaz</a:t>
            </a:r>
            <a:r>
              <a:rPr lang="en-GB" dirty="0" smtClean="0"/>
              <a:t>!</a:t>
            </a:r>
          </a:p>
          <a:p>
            <a:r>
              <a:rPr lang="en-GB" dirty="0" smtClean="0"/>
              <a:t>Find at least two implementations</a:t>
            </a:r>
          </a:p>
          <a:p>
            <a:pPr lvl="1"/>
            <a:r>
              <a:rPr lang="en-GB" dirty="0" err="1" smtClean="0"/>
              <a:t>Unicore</a:t>
            </a:r>
            <a:r>
              <a:rPr lang="en-GB" dirty="0" smtClean="0"/>
              <a:t> Implementation (</a:t>
            </a:r>
            <a:r>
              <a:rPr lang="en-GB" dirty="0" err="1" smtClean="0"/>
              <a:t>Shahbaz</a:t>
            </a:r>
            <a:r>
              <a:rPr lang="en-GB" dirty="0" smtClean="0"/>
              <a:t>!!)</a:t>
            </a:r>
          </a:p>
          <a:p>
            <a:pPr lvl="1"/>
            <a:r>
              <a:rPr lang="en-GB" dirty="0" smtClean="0"/>
              <a:t>Fujitsu Implementation</a:t>
            </a:r>
          </a:p>
        </p:txBody>
      </p:sp>
      <p:sp>
        <p:nvSpPr>
          <p:cNvPr id="4" name="Footer Placeholder 3"/>
          <p:cNvSpPr>
            <a:spLocks noGrp="1"/>
          </p:cNvSpPr>
          <p:nvPr>
            <p:ph type="ftr" sz="quarter" idx="10"/>
          </p:nvPr>
        </p:nvSpPr>
        <p:spPr/>
        <p:txBody>
          <a:bodyPr/>
          <a:lstStyle/>
          <a:p>
            <a:fld id="{2396E312-2317-4DFB-B23C-7CA0AC1BBCCE}" type="slidenum">
              <a:rPr lang="ja-JP" altLang="en-US" smtClean="0"/>
              <a:pPr/>
              <a:t>5</a:t>
            </a:fld>
            <a:endParaRPr lang="en-US" altLang="ja-J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 II</a:t>
            </a:r>
            <a:endParaRPr lang="en-GB" dirty="0"/>
          </a:p>
        </p:txBody>
      </p:sp>
      <p:sp>
        <p:nvSpPr>
          <p:cNvPr id="3" name="Content Placeholder 2"/>
          <p:cNvSpPr>
            <a:spLocks noGrp="1"/>
          </p:cNvSpPr>
          <p:nvPr>
            <p:ph idx="1"/>
          </p:nvPr>
        </p:nvSpPr>
        <p:spPr/>
        <p:txBody>
          <a:bodyPr/>
          <a:lstStyle/>
          <a:p>
            <a:r>
              <a:rPr lang="en-GB" dirty="0" smtClean="0"/>
              <a:t>Do a WSRF rendering </a:t>
            </a:r>
            <a:r>
              <a:rPr lang="en-GB" dirty="0" err="1" smtClean="0"/>
              <a:t>interop</a:t>
            </a:r>
            <a:r>
              <a:rPr lang="en-GB" dirty="0" smtClean="0"/>
              <a:t> </a:t>
            </a:r>
          </a:p>
          <a:p>
            <a:r>
              <a:rPr lang="en-GB" smtClean="0"/>
              <a:t>Write WSRF </a:t>
            </a:r>
            <a:r>
              <a:rPr lang="en-GB" dirty="0" smtClean="0"/>
              <a:t>rendering experiences doc</a:t>
            </a:r>
          </a:p>
          <a:p>
            <a:r>
              <a:rPr lang="en-GB" dirty="0" smtClean="0"/>
              <a:t>Consider whether there is more to do</a:t>
            </a:r>
          </a:p>
          <a:p>
            <a:pPr lvl="1"/>
            <a:r>
              <a:rPr lang="en-GB" dirty="0" smtClean="0"/>
              <a:t>Socialise specs?</a:t>
            </a:r>
          </a:p>
          <a:p>
            <a:endParaRPr lang="en-GB" dirty="0"/>
          </a:p>
        </p:txBody>
      </p:sp>
      <p:sp>
        <p:nvSpPr>
          <p:cNvPr id="4" name="Footer Placeholder 3"/>
          <p:cNvSpPr>
            <a:spLocks noGrp="1"/>
          </p:cNvSpPr>
          <p:nvPr>
            <p:ph type="ftr" sz="quarter" idx="10"/>
          </p:nvPr>
        </p:nvSpPr>
        <p:spPr/>
        <p:txBody>
          <a:bodyPr/>
          <a:lstStyle/>
          <a:p>
            <a:fld id="{C75C86D2-9A8D-499E-86DA-AA8ADFC82570}" type="slidenum">
              <a:rPr lang="ja-JP" altLang="en-US" smtClean="0"/>
              <a:pPr/>
              <a:t>6</a:t>
            </a:fld>
            <a:endParaRPr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6DB1390A-8306-4F87-B94A-6D55EB9ED579}" type="slidenum">
              <a:rPr lang="ja-JP" altLang="en-US"/>
              <a:pPr/>
              <a:t>7</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2009</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15</TotalTime>
  <Words>703</Words>
  <PresentationFormat>On-screen Show (4:3)</PresentationFormat>
  <Paragraphs>64</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OGF PowerPoint Template v1.5</vt:lpstr>
      <vt:lpstr>OGSA-DMI Status</vt:lpstr>
      <vt:lpstr>OGF IPR Policies Apply</vt:lpstr>
      <vt:lpstr>Changes in Group Composition</vt:lpstr>
      <vt:lpstr>Document Hierarchy</vt:lpstr>
      <vt:lpstr>Next Steps</vt:lpstr>
      <vt:lpstr>Next Steps II</vt:lpstr>
      <vt:lpstr>Full 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OGSA-DMI Status</dc:title>
  <dc:creator>Mario Antonioletti</dc:creator>
  <cp:lastModifiedBy>Mario Antonioletti</cp:lastModifiedBy>
  <cp:revision>3</cp:revision>
  <cp:lastPrinted>2006-08-17T17:55:00Z</cp:lastPrinted>
  <dcterms:created xsi:type="dcterms:W3CDTF">2009-03-03T22:16:07Z</dcterms:created>
  <dcterms:modified xsi:type="dcterms:W3CDTF">2009-03-04T13:26:50Z</dcterms:modified>
</cp:coreProperties>
</file>