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93D5ED-DEC2-B946-8A9C-C8C257630603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OGF 35 </a:t>
            </a:r>
            <a:r>
              <a:rPr lang="en-US" dirty="0" smtClean="0"/>
              <a:t>PGI:GLUE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GLUE 2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23" y="1828800"/>
            <a:ext cx="8099449" cy="42089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dirty="0" smtClean="0">
                <a:solidFill>
                  <a:srgbClr val="FFFF00"/>
                </a:solidFill>
              </a:rPr>
              <a:t>XML </a:t>
            </a:r>
            <a:r>
              <a:rPr lang="en-US" dirty="0">
                <a:solidFill>
                  <a:srgbClr val="FFFF00"/>
                </a:solidFill>
              </a:rPr>
              <a:t>rendering </a:t>
            </a:r>
            <a:r>
              <a:rPr lang="en-US" dirty="0"/>
              <a:t>(1 hour)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LDAP </a:t>
            </a:r>
            <a:r>
              <a:rPr lang="en-US" dirty="0"/>
              <a:t>rendering </a:t>
            </a:r>
            <a:r>
              <a:rPr lang="en-US" dirty="0" smtClean="0"/>
              <a:t>(15 </a:t>
            </a:r>
            <a:r>
              <a:rPr lang="en-US" dirty="0"/>
              <a:t>minutes)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EGI </a:t>
            </a:r>
            <a:r>
              <a:rPr lang="en-US" dirty="0"/>
              <a:t>service names and types </a:t>
            </a:r>
            <a:r>
              <a:rPr lang="en-US" dirty="0" smtClean="0"/>
              <a:t>(10 </a:t>
            </a:r>
            <a:r>
              <a:rPr lang="en-US" dirty="0"/>
              <a:t>minutes)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Future directions </a:t>
            </a:r>
            <a:r>
              <a:rPr lang="en-US" dirty="0" smtClean="0"/>
              <a:t>(5 </a:t>
            </a:r>
            <a:r>
              <a:rPr lang="en-US" dirty="0" smtClean="0"/>
              <a:t>minutes)</a:t>
            </a:r>
          </a:p>
          <a:p>
            <a:pPr marL="809625" lvl="1" indent="-514350">
              <a:buFont typeface="Arial"/>
              <a:buChar char="•"/>
            </a:pPr>
            <a:r>
              <a:rPr lang="en-US" dirty="0" smtClean="0"/>
              <a:t>JSON rendering</a:t>
            </a:r>
          </a:p>
          <a:p>
            <a:pPr marL="809625" lvl="1" indent="-514350">
              <a:buFont typeface="Arial"/>
              <a:buChar char="•"/>
            </a:pPr>
            <a:r>
              <a:rPr lang="en-US" dirty="0" err="1" smtClean="0"/>
              <a:t>ClassAD</a:t>
            </a:r>
            <a:r>
              <a:rPr lang="en-US" dirty="0" smtClean="0"/>
              <a:t> </a:t>
            </a:r>
            <a:r>
              <a:rPr lang="en-US" dirty="0" smtClean="0"/>
              <a:t>rendering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Yellow</a:t>
            </a:r>
            <a:r>
              <a:rPr lang="en-US" dirty="0" smtClean="0"/>
              <a:t> -&gt; Denotes progress at OGF35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8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23" y="1828800"/>
            <a:ext cx="8099449" cy="420893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Adopted/Approved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Flat rendering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Bag “Glue2:Entities” element required for GLUE2 documents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Main elements are global and will validate as root elements</a:t>
            </a:r>
            <a:endParaRPr lang="en-US" dirty="0" smtClean="0"/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Substitution groups for main elements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Discussed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ANY URI or STRING explicit cross-references across documents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Action Items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New XML rendering document in 4 weeks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New XML schema in 4 weeks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Follow OGF process to approve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6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LDAP </a:t>
            </a:r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23" y="1828800"/>
            <a:ext cx="8099449" cy="42089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Adopted/Approved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N/A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Discussed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“DIT or not to DIT” that is the question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Action Items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Discuss structure pros and cons in future GLUE2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23" y="1828800"/>
            <a:ext cx="8099449" cy="42089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Adopted/Approved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N/A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Discussed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Registry of names </a:t>
            </a:r>
            <a:r>
              <a:rPr lang="en-US" dirty="0"/>
              <a:t>and types with descriptions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Action Items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Will discuss names and types maintenance process in future meeting</a:t>
            </a:r>
          </a:p>
          <a:p>
            <a:pPr marL="809625" lvl="1" indent="-514350">
              <a:buFont typeface="+mj-lt"/>
              <a:buAutoNum type="arabicPeriod"/>
            </a:pPr>
            <a:r>
              <a:rPr lang="en-US" dirty="0" smtClean="0"/>
              <a:t>Will discuss </a:t>
            </a:r>
            <a:r>
              <a:rPr lang="en-US" smtClean="0"/>
              <a:t>JSON rendering </a:t>
            </a:r>
            <a:r>
              <a:rPr lang="en-US" dirty="0" smtClean="0"/>
              <a:t>in future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5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257</TotalTime>
  <Words>174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Revolution</vt:lpstr>
      <vt:lpstr>OGF 35 PGI:GLUE 2</vt:lpstr>
      <vt:lpstr>GLUE 2 Agenda</vt:lpstr>
      <vt:lpstr>XML Rendering</vt:lpstr>
      <vt:lpstr>LDAP Rendering</vt:lpstr>
      <vt:lpstr>Other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OGF 35 GLUE 2</dc:title>
  <dc:creator>JP Navarro</dc:creator>
  <cp:lastModifiedBy>JP Navarro</cp:lastModifiedBy>
  <cp:revision>15</cp:revision>
  <dcterms:created xsi:type="dcterms:W3CDTF">2012-06-17T07:38:42Z</dcterms:created>
  <dcterms:modified xsi:type="dcterms:W3CDTF">2012-06-18T09:52:09Z</dcterms:modified>
</cp:coreProperties>
</file>