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51" autoAdjust="0"/>
  </p:normalViewPr>
  <p:slideViewPr>
    <p:cSldViewPr snapToGrid="0" snapToObjects="1">
      <p:cViewPr varScale="1">
        <p:scale>
          <a:sx n="112" d="100"/>
          <a:sy n="112" d="100"/>
        </p:scale>
        <p:origin x="-8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F93D5ED-DEC2-B946-8A9C-C8C257630603}" type="datetimeFigureOut">
              <a:rPr lang="en-US" smtClean="0"/>
              <a:t>7/15/14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A7EA837-F5CD-944C-B26F-367BAAF920B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dmine.ogf.org/dmsf/glue-wg?folder_id=6591" TargetMode="External"/><Relationship Id="rId3" Type="http://schemas.openxmlformats.org/officeDocument/2006/relationships/hyperlink" Target="https://github.com/OGF-GLUE/J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OGF </a:t>
            </a:r>
            <a:r>
              <a:rPr lang="en-US" dirty="0" smtClean="0"/>
              <a:t>41 </a:t>
            </a:r>
            <a:r>
              <a:rPr lang="en-US" dirty="0" smtClean="0"/>
              <a:t>GLUE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Group </a:t>
            </a:r>
            <a:r>
              <a:rPr lang="en-US" dirty="0" smtClean="0"/>
              <a:t>Sessions</a:t>
            </a:r>
          </a:p>
          <a:p>
            <a:r>
              <a:rPr lang="en-US" dirty="0" smtClean="0"/>
              <a:t>July 16-17, 2014</a:t>
            </a:r>
          </a:p>
          <a:p>
            <a:r>
              <a:rPr lang="en-US" dirty="0" smtClean="0"/>
              <a:t>Atlanta, Georgia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23" y="1828800"/>
            <a:ext cx="8099449" cy="4208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Meeting folder:</a:t>
            </a:r>
            <a:br>
              <a:rPr lang="en-US" sz="2000" dirty="0"/>
            </a:br>
            <a:r>
              <a:rPr lang="en-US" sz="2400" dirty="0"/>
              <a:t>	</a:t>
            </a:r>
            <a:r>
              <a:rPr lang="en-US" sz="1800" dirty="0">
                <a:hlinkClick r:id="rId2"/>
              </a:rPr>
              <a:t>http://redmine.ogf.org/dmsf/glue-wg?folder_id=</a:t>
            </a:r>
            <a:r>
              <a:rPr lang="en-US" sz="1800" dirty="0" smtClean="0">
                <a:hlinkClick r:id="rId2"/>
              </a:rPr>
              <a:t>6591</a:t>
            </a:r>
            <a:endParaRPr lang="en-US" sz="1800" dirty="0" smtClean="0"/>
          </a:p>
          <a:p>
            <a:pPr marL="0" indent="0">
              <a:buNone/>
            </a:pPr>
            <a:endParaRPr lang="en-US" sz="1600" dirty="0"/>
          </a:p>
          <a:p>
            <a:pPr marL="514350" indent="-514350">
              <a:buFont typeface="+mj-lt"/>
              <a:buAutoNum type="romanLcPeriod"/>
            </a:pPr>
            <a:r>
              <a:rPr lang="en-US" sz="2000" dirty="0" smtClean="0"/>
              <a:t>XML </a:t>
            </a:r>
            <a:r>
              <a:rPr lang="en-US" sz="2000" dirty="0"/>
              <a:t>rendering </a:t>
            </a:r>
            <a:r>
              <a:rPr lang="en-US" sz="2000" dirty="0" smtClean="0"/>
              <a:t>(JP/Shiraz)</a:t>
            </a:r>
            <a:endParaRPr lang="en-US" sz="2000" dirty="0" smtClean="0"/>
          </a:p>
          <a:p>
            <a:pPr marL="862330" lvl="1" indent="-514350">
              <a:buFont typeface="Arial"/>
              <a:buChar char="•"/>
            </a:pPr>
            <a:r>
              <a:rPr lang="en-US" sz="1800" dirty="0" smtClean="0"/>
              <a:t>GLUE 2.0 – Reference Realization to XML Schema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smtClean="0"/>
              <a:t>2013-11-25)</a:t>
            </a:r>
            <a:endParaRPr lang="en-US" sz="1800" dirty="0" smtClean="0"/>
          </a:p>
          <a:p>
            <a:pPr marL="862330" lvl="1" indent="-514350">
              <a:buFont typeface="Arial"/>
              <a:buChar char="•"/>
            </a:pP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www.ogf.org</a:t>
            </a:r>
            <a:r>
              <a:rPr lang="en-US" sz="1800" dirty="0"/>
              <a:t>/documents/GFD.209.pdf</a:t>
            </a:r>
            <a:endParaRPr lang="en-US" sz="1800" dirty="0"/>
          </a:p>
          <a:p>
            <a:pPr marL="514350" indent="-514350">
              <a:buFont typeface="+mj-lt"/>
              <a:buAutoNum type="romanLcPeriod"/>
            </a:pPr>
            <a:r>
              <a:rPr lang="en-US" sz="2000" dirty="0"/>
              <a:t>LDAP rendering </a:t>
            </a:r>
            <a:r>
              <a:rPr lang="en-US" sz="2000" dirty="0" smtClean="0"/>
              <a:t>(</a:t>
            </a:r>
            <a:r>
              <a:rPr lang="en-US" sz="2000" dirty="0" err="1" smtClean="0"/>
              <a:t>Florido</a:t>
            </a:r>
            <a:r>
              <a:rPr lang="en-US" sz="2000" dirty="0" smtClean="0"/>
              <a:t>/JP)</a:t>
            </a:r>
            <a:endParaRPr lang="en-US" sz="2000" dirty="0"/>
          </a:p>
          <a:p>
            <a:pPr marL="862330" lvl="1" indent="-514350"/>
            <a:r>
              <a:rPr lang="en-US" sz="1800" dirty="0" smtClean="0"/>
              <a:t>GLUE 2.0 – Reference Realization to LDAP Schema (meeting folder)</a:t>
            </a:r>
          </a:p>
          <a:p>
            <a:pPr marL="862330" lvl="1" indent="-514350"/>
            <a:r>
              <a:rPr lang="en-US" sz="1800" dirty="0" smtClean="0"/>
              <a:t>Need to vote to submit for public comment</a:t>
            </a:r>
          </a:p>
          <a:p>
            <a:pPr marL="514350" indent="-514350">
              <a:buFont typeface="+mj-lt"/>
              <a:buAutoNum type="romanLcPeriod" startAt="3"/>
            </a:pPr>
            <a:r>
              <a:rPr lang="en-US" sz="2000" dirty="0" smtClean="0"/>
              <a:t>JSON </a:t>
            </a:r>
            <a:r>
              <a:rPr lang="en-US" sz="2000" dirty="0"/>
              <a:t>rendering </a:t>
            </a:r>
            <a:r>
              <a:rPr lang="en-US" sz="2000" dirty="0" smtClean="0"/>
              <a:t>(Warren</a:t>
            </a:r>
            <a:r>
              <a:rPr lang="en-US" sz="2000" dirty="0"/>
              <a:t>/Shiraz)</a:t>
            </a:r>
          </a:p>
          <a:p>
            <a:pPr marL="862330" lvl="1" indent="-514350"/>
            <a:r>
              <a:rPr lang="en-US" sz="1800" dirty="0">
                <a:hlinkClick r:id="rId3"/>
              </a:rPr>
              <a:t>https://github.com/OGF-GLUE/</a:t>
            </a:r>
            <a:r>
              <a:rPr lang="en-US" sz="1800" dirty="0" smtClean="0">
                <a:hlinkClick r:id="rId3"/>
              </a:rPr>
              <a:t>JSON</a:t>
            </a:r>
            <a:endParaRPr lang="en-US" sz="1800" dirty="0" smtClean="0"/>
          </a:p>
          <a:p>
            <a:pPr marL="862330" lvl="1" indent="-514350"/>
            <a:r>
              <a:rPr lang="en-US" sz="1800" dirty="0"/>
              <a:t>https://</a:t>
            </a:r>
            <a:r>
              <a:rPr lang="en-US" sz="1800" dirty="0" err="1"/>
              <a:t>docs.google.com</a:t>
            </a:r>
            <a:r>
              <a:rPr lang="en-US" sz="1800" dirty="0"/>
              <a:t>/document/d/1BDemCYaJ2hkYMFvyLyJ8ZiFUwB8tBZESo4KSFT27MaI/edit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2258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23" y="1828800"/>
            <a:ext cx="8099449" cy="420893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 startAt="4"/>
            </a:pPr>
            <a:r>
              <a:rPr lang="en-US" sz="2000" dirty="0"/>
              <a:t>Cloud extensions </a:t>
            </a:r>
            <a:r>
              <a:rPr lang="en-US" sz="2000" dirty="0" smtClean="0"/>
              <a:t>(Salvatore, Warren)</a:t>
            </a:r>
          </a:p>
          <a:p>
            <a:pPr marL="862330" lvl="1" indent="-514350">
              <a:buFont typeface="Arial"/>
              <a:buChar char="•"/>
            </a:pPr>
            <a:r>
              <a:rPr lang="en-US" sz="1800" dirty="0" err="1" smtClean="0"/>
              <a:t>GLUECloud</a:t>
            </a:r>
            <a:r>
              <a:rPr lang="en-US" sz="1800" dirty="0" smtClean="0"/>
              <a:t>.{</a:t>
            </a:r>
            <a:r>
              <a:rPr lang="en-US" sz="1800" dirty="0" err="1" smtClean="0"/>
              <a:t>ppt,pdf</a:t>
            </a:r>
            <a:r>
              <a:rPr lang="en-US" sz="1800" dirty="0" smtClean="0"/>
              <a:t>} (meeting folder)</a:t>
            </a:r>
            <a:endParaRPr lang="en-US" sz="1800" dirty="0"/>
          </a:p>
          <a:p>
            <a:pPr marL="514350" indent="-514350">
              <a:buFont typeface="+mj-lt"/>
              <a:buAutoNum type="romanLcPeriod" startAt="4"/>
            </a:pPr>
            <a:r>
              <a:rPr lang="en-US" sz="2000" dirty="0" smtClean="0"/>
              <a:t>Enumerations </a:t>
            </a:r>
            <a:r>
              <a:rPr lang="en-US" sz="2000" dirty="0" smtClean="0"/>
              <a:t>update (30 minutes, </a:t>
            </a:r>
            <a:r>
              <a:rPr lang="en-US" sz="2000" dirty="0" err="1" smtClean="0"/>
              <a:t>Florido</a:t>
            </a:r>
            <a:r>
              <a:rPr lang="en-US" sz="2000" dirty="0" smtClean="0"/>
              <a:t>)</a:t>
            </a:r>
          </a:p>
          <a:p>
            <a:pPr marL="862330" lvl="1" indent="-514350"/>
            <a:r>
              <a:rPr lang="en-US" sz="1800" dirty="0" smtClean="0"/>
              <a:t>OGF41-GLUE2OpenEnumerationsSOTA</a:t>
            </a:r>
            <a:r>
              <a:rPr lang="en-US" sz="2000" dirty="0" smtClean="0"/>
              <a:t>.{</a:t>
            </a:r>
            <a:r>
              <a:rPr lang="en-US" sz="2000" dirty="0" err="1" smtClean="0"/>
              <a:t>odp,pptx</a:t>
            </a:r>
            <a:r>
              <a:rPr lang="en-US" sz="2000" dirty="0" smtClean="0"/>
              <a:t>, </a:t>
            </a:r>
            <a:r>
              <a:rPr lang="en-US" sz="2000" dirty="0" err="1" smtClean="0"/>
              <a:t>pdf</a:t>
            </a:r>
            <a:r>
              <a:rPr lang="en-US" sz="2000" dirty="0" smtClean="0"/>
              <a:t>} (meeting folder)</a:t>
            </a:r>
            <a:endParaRPr lang="en-US" sz="2000" dirty="0" smtClean="0"/>
          </a:p>
          <a:p>
            <a:pPr marL="514350" indent="-514350">
              <a:buFont typeface="+mj-lt"/>
              <a:buAutoNum type="romanLcPeriod" startAt="4"/>
            </a:pPr>
            <a:r>
              <a:rPr lang="en-US" sz="2000" dirty="0" smtClean="0"/>
              <a:t>Other topics?</a:t>
            </a:r>
          </a:p>
        </p:txBody>
      </p:sp>
    </p:spTree>
    <p:extLst>
      <p:ext uri="{BB962C8B-B14F-4D97-AF65-F5344CB8AC3E}">
        <p14:creationId xmlns:p14="http://schemas.microsoft.com/office/powerpoint/2010/main" val="376047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1465</TotalTime>
  <Words>67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OGF 41 GLUE 2</vt:lpstr>
      <vt:lpstr>Session Agenda</vt:lpstr>
      <vt:lpstr>Session Agenda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OGF 35 GLUE 2</dc:title>
  <dc:creator>JP Navarro</dc:creator>
  <cp:lastModifiedBy>JP Navarro</cp:lastModifiedBy>
  <cp:revision>23</cp:revision>
  <dcterms:created xsi:type="dcterms:W3CDTF">2012-06-17T07:38:42Z</dcterms:created>
  <dcterms:modified xsi:type="dcterms:W3CDTF">2014-07-15T21:26:14Z</dcterms:modified>
</cp:coreProperties>
</file>