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7" autoAdjust="0"/>
    <p:restoredTop sz="86439" autoAdjust="0"/>
  </p:normalViewPr>
  <p:slideViewPr>
    <p:cSldViewPr>
      <p:cViewPr varScale="1">
        <p:scale>
          <a:sx n="69" d="100"/>
          <a:sy n="69" d="100"/>
        </p:scale>
        <p:origin x="-1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F14AB-6768-43F8-B798-FAC6AE03EFC7}" type="datetimeFigureOut">
              <a:rPr lang="en-US"/>
              <a:pPr>
                <a:defRPr/>
              </a:pPr>
              <a:t>3/5/2009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92DC3-E36B-46C5-8499-B3159A78DF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9B3F0-07A8-4ECB-9BB0-54930BB2F328}" type="datetimeFigureOut">
              <a:rPr lang="en-US"/>
              <a:pPr>
                <a:defRPr/>
              </a:pPr>
              <a:t>3/5/2009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A361F-1AAE-4D63-86AC-023FBC359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113D-75B1-4AFB-A896-33DE90E168E7}" type="datetimeFigureOut">
              <a:rPr lang="en-US"/>
              <a:pPr>
                <a:defRPr/>
              </a:pPr>
              <a:t>3/5/2009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0F8A9-98E6-4D5F-BE2B-B77D3A8933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9954E-B35A-4FBE-BC36-09D52724CC64}" type="datetimeFigureOut">
              <a:rPr lang="en-US"/>
              <a:pPr>
                <a:defRPr/>
              </a:pPr>
              <a:t>3/5/2009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6C6C4-D633-4A93-8C2A-CDEE627E1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06419-104E-4A62-BF68-F3953E185D25}" type="datetimeFigureOut">
              <a:rPr lang="en-US"/>
              <a:pPr>
                <a:defRPr/>
              </a:pPr>
              <a:t>3/5/2009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4AF74-3AD9-4D46-8C01-3073D7B7F6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FA6C9-7F4A-4470-8DF3-85CFD6646385}" type="datetimeFigureOut">
              <a:rPr lang="en-US"/>
              <a:pPr>
                <a:defRPr/>
              </a:pPr>
              <a:t>3/5/2009</a:t>
            </a:fld>
            <a:endParaRPr lang="en-US" dirty="0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6BBD9-CB84-4F3A-AEFF-EE530D1F5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BDB44-2851-4FD5-A7BA-23186A09CC0F}" type="datetimeFigureOut">
              <a:rPr lang="en-US"/>
              <a:pPr>
                <a:defRPr/>
              </a:pPr>
              <a:t>3/5/2009</a:t>
            </a:fld>
            <a:endParaRPr lang="en-US" dirty="0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CCBCF-0B08-4619-9C65-D9F9F0F9A3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80528-BBBD-4259-A66B-E37C1D6A32C8}" type="datetimeFigureOut">
              <a:rPr lang="en-US"/>
              <a:pPr>
                <a:defRPr/>
              </a:pPr>
              <a:t>3/5/2009</a:t>
            </a:fld>
            <a:endParaRPr lang="en-US" dirty="0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D69C-B435-4A49-A8CB-58F08CA1D7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E4AE1-0428-4ACD-B17E-45C652C58E52}" type="datetimeFigureOut">
              <a:rPr lang="en-US"/>
              <a:pPr>
                <a:defRPr/>
              </a:pPr>
              <a:t>3/5/2009</a:t>
            </a:fld>
            <a:endParaRPr lang="en-US" dirty="0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E4C1C-7007-4370-A4D1-5668A0D07C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F0F9B-7B13-40AC-9A93-D2F7FBE246AE}" type="datetimeFigureOut">
              <a:rPr lang="en-US"/>
              <a:pPr>
                <a:defRPr/>
              </a:pPr>
              <a:t>3/5/2009</a:t>
            </a:fld>
            <a:endParaRPr lang="en-US" dirty="0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71095-A246-4C72-BEFC-AADEA4679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30C95-724D-4901-84BE-ABB55AE4A672}" type="datetimeFigureOut">
              <a:rPr lang="en-US"/>
              <a:pPr>
                <a:defRPr/>
              </a:pPr>
              <a:t>3/5/2009</a:t>
            </a:fld>
            <a:endParaRPr lang="en-US" dirty="0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5D6A2-D4C7-475A-8935-A3494126B5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  <a:endParaRPr lang="en-US" smtClean="0"/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AEFC4B6-9F80-4A82-8CDB-343BD3B70081}" type="datetimeFigureOut">
              <a:rPr lang="en-US"/>
              <a:pPr>
                <a:defRPr/>
              </a:pPr>
              <a:t>3/5/2009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682C700-55EA-48B9-931E-49774E214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571500"/>
            <a:ext cx="7772400" cy="30289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OGF 25</a:t>
            </a:r>
            <a:br>
              <a:rPr lang="en-US" dirty="0" smtClean="0"/>
            </a:br>
            <a:r>
              <a:rPr lang="en-US" dirty="0" smtClean="0"/>
              <a:t>2-6 March 2009</a:t>
            </a:r>
            <a:br>
              <a:rPr lang="en-US" dirty="0" smtClean="0"/>
            </a:br>
            <a:r>
              <a:rPr lang="pl-PL" dirty="0" err="1" smtClean="0"/>
              <a:t>Catania</a:t>
            </a:r>
            <a:r>
              <a:rPr lang="en-US" dirty="0" smtClean="0"/>
              <a:t>, Italy</a:t>
            </a:r>
            <a:br>
              <a:rPr lang="en-US" dirty="0" smtClean="0"/>
            </a:br>
            <a:r>
              <a:rPr lang="en-US" dirty="0" smtClean="0"/>
              <a:t>NSI-WG</a:t>
            </a:r>
            <a:br>
              <a:rPr lang="en-US" dirty="0" smtClean="0"/>
            </a:br>
            <a:r>
              <a:rPr lang="en-US" dirty="0" smtClean="0"/>
              <a:t>Chain vs. Tree model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Radek Krzywania radek.krzywania@man.poznan.pl</a:t>
            </a:r>
            <a:endParaRPr lang="en-US" dirty="0"/>
          </a:p>
        </p:txBody>
      </p:sp>
      <p:pic>
        <p:nvPicPr>
          <p:cNvPr id="13315" name="Obraz 3" descr="Psnc-logo-cmyk-640x480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5572125"/>
            <a:ext cx="221456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Obraz 4" descr="autobahn-logo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75" y="5429250"/>
            <a:ext cx="1487488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Coexistence of methods</a:t>
            </a:r>
          </a:p>
        </p:txBody>
      </p:sp>
      <p:sp>
        <p:nvSpPr>
          <p:cNvPr id="22530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coexistence of chain and tree communication model is supposed to be possible in some scenarios, however a detailed investigation is needed.</a:t>
            </a:r>
          </a:p>
          <a:p>
            <a:r>
              <a:rPr lang="en-US" smtClean="0"/>
              <a:t>E.g. the chain and tree enabled nodes/domains should be grouped, otherwise tree enabled node may try to reach chain enabled nodes skipping the chain.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Examples of messages processing Chain Model</a:t>
            </a:r>
            <a:endParaRPr lang="en-US" dirty="0"/>
          </a:p>
        </p:txBody>
      </p:sp>
      <p:sp>
        <p:nvSpPr>
          <p:cNvPr id="23554" name="Symbol zastępczy zawartości 4"/>
          <p:cNvSpPr>
            <a:spLocks noGrp="1"/>
          </p:cNvSpPr>
          <p:nvPr>
            <p:ph idx="1"/>
          </p:nvPr>
        </p:nvSpPr>
        <p:spPr>
          <a:xfrm>
            <a:off x="457200" y="4803775"/>
            <a:ext cx="8229600" cy="1697038"/>
          </a:xfrm>
        </p:spPr>
        <p:txBody>
          <a:bodyPr/>
          <a:lstStyle/>
          <a:p>
            <a:r>
              <a:rPr lang="en-US" smtClean="0"/>
              <a:t>Simple reservation request, where each object is expected to provide some resources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3" y="1400175"/>
            <a:ext cx="9053512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Examples of messages processing Chain Model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Simple reservation request, where each object is expected to provide some resources</a:t>
            </a:r>
            <a:endParaRPr lang="en-US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>
          <a:xfrm>
            <a:off x="6215063" y="1600200"/>
            <a:ext cx="2471737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Objects are expected to respond one by one to the Object1 before sending request to next object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Messages forwarding mechanism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447800"/>
            <a:ext cx="57531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Examples of messages processing Chain Model</a:t>
            </a:r>
            <a:endParaRPr lang="en-US" dirty="0"/>
          </a:p>
        </p:txBody>
      </p:sp>
      <p:sp>
        <p:nvSpPr>
          <p:cNvPr id="25602" name="Symbol zastępczy zawartości 4"/>
          <p:cNvSpPr>
            <a:spLocks noGrp="1"/>
          </p:cNvSpPr>
          <p:nvPr>
            <p:ph idx="1"/>
          </p:nvPr>
        </p:nvSpPr>
        <p:spPr>
          <a:xfrm>
            <a:off x="457200" y="5357813"/>
            <a:ext cx="8229600" cy="1357312"/>
          </a:xfrm>
        </p:spPr>
        <p:txBody>
          <a:bodyPr/>
          <a:lstStyle/>
          <a:p>
            <a:r>
              <a:rPr lang="en-US" sz="2800" smtClean="0"/>
              <a:t>Reservation request, which is forwarded through all objects, but responses are send individually to the Object1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357313"/>
            <a:ext cx="7643813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Examples of messages processing</a:t>
            </a:r>
            <a:br>
              <a:rPr lang="en-US" dirty="0" smtClean="0"/>
            </a:br>
            <a:r>
              <a:rPr lang="en-US" dirty="0" smtClean="0"/>
              <a:t>Tree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5446713"/>
            <a:ext cx="8229600" cy="1482725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Request is sent to all objects (possibly at the same time) and each objects responds individually to the Object1. The order of responses is unpredictable.</a:t>
            </a:r>
            <a:endParaRPr lang="en-US" dirty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/>
          <a:srcRect b="23270"/>
          <a:stretch>
            <a:fillRect/>
          </a:stretch>
        </p:blipFill>
        <p:spPr bwMode="auto">
          <a:xfrm>
            <a:off x="642938" y="1366838"/>
            <a:ext cx="7786687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Chain and tree model in NSI WG</a:t>
            </a:r>
          </a:p>
        </p:txBody>
      </p:sp>
      <p:sp>
        <p:nvSpPr>
          <p:cNvPr id="27650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Both models can be used to achieve NSI goals, only the messaging process is different</a:t>
            </a:r>
          </a:p>
          <a:p>
            <a:r>
              <a:rPr lang="en-US" smtClean="0"/>
              <a:t>NSI should not choose only one of the method, but should be opened to both (at the same time probably)</a:t>
            </a:r>
          </a:p>
          <a:p>
            <a:r>
              <a:rPr lang="en-US" smtClean="0"/>
              <a:t>Messaging should not concern the real objectives of NSI, as this is mostly implementation issue, not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Q&amp;A, Discussions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Chain model</a:t>
            </a:r>
          </a:p>
        </p:txBody>
      </p:sp>
      <p:sp>
        <p:nvSpPr>
          <p:cNvPr id="14338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Chain model assumes that nodes/domains are allowed to communicate only one-by-one, passing message from one to another</a:t>
            </a:r>
          </a:p>
          <a:p>
            <a:pPr>
              <a:buFont typeface="Arial" charset="0"/>
              <a:buNone/>
            </a:pPr>
            <a:r>
              <a:rPr lang="en-US" smtClean="0"/>
              <a:t>	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019300"/>
            <a:ext cx="4038600" cy="36877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model</a:t>
            </a:r>
          </a:p>
        </p:txBody>
      </p:sp>
      <p:sp>
        <p:nvSpPr>
          <p:cNvPr id="15362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Tree communication model does not introduce „reachability” limitations, thus any node/domain can contact directly any other (despite if they are adjacent), also in simultaneous way</a:t>
            </a:r>
          </a:p>
        </p:txBody>
      </p:sp>
      <p:pic>
        <p:nvPicPr>
          <p:cNvPr id="1536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1876425"/>
            <a:ext cx="4038600" cy="397351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– nodes order</a:t>
            </a:r>
          </a:p>
        </p:txBody>
      </p:sp>
      <p:sp>
        <p:nvSpPr>
          <p:cNvPr id="16386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Chain</a:t>
            </a:r>
          </a:p>
        </p:txBody>
      </p:sp>
      <p:sp>
        <p:nvSpPr>
          <p:cNvPr id="16387" name="Symbol zastępczy zawartości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Visited nodes has exactly defined order</a:t>
            </a:r>
          </a:p>
        </p:txBody>
      </p:sp>
      <p:sp>
        <p:nvSpPr>
          <p:cNvPr id="16388" name="Symbol zastępczy teks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Tree</a:t>
            </a:r>
          </a:p>
        </p:txBody>
      </p:sp>
      <p:sp>
        <p:nvSpPr>
          <p:cNvPr id="16389" name="Symbol zastępczy zawartości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There is no predefined order of reaching nodes</a:t>
            </a: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3527425"/>
            <a:ext cx="3914775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1613" y="3000375"/>
            <a:ext cx="2862262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– AAI </a:t>
            </a:r>
          </a:p>
        </p:txBody>
      </p:sp>
      <p:sp>
        <p:nvSpPr>
          <p:cNvPr id="17410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Chain</a:t>
            </a:r>
          </a:p>
        </p:txBody>
      </p:sp>
      <p:sp>
        <p:nvSpPr>
          <p:cNvPr id="17411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AAI consideration may base on neighbor trusts</a:t>
            </a:r>
          </a:p>
          <a:p>
            <a:endParaRPr lang="en-US" smtClean="0"/>
          </a:p>
        </p:txBody>
      </p:sp>
      <p:sp>
        <p:nvSpPr>
          <p:cNvPr id="17412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Tree </a:t>
            </a:r>
          </a:p>
        </p:txBody>
      </p:sp>
      <p:sp>
        <p:nvSpPr>
          <p:cNvPr id="17413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AAI infrastructure needs to allow any-to-any communication</a:t>
            </a:r>
          </a:p>
          <a:p>
            <a:endParaRPr lang="en-US" smtClean="0"/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3600450"/>
            <a:ext cx="3987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2100" y="3371850"/>
            <a:ext cx="36290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– failure </a:t>
            </a:r>
          </a:p>
        </p:txBody>
      </p:sp>
      <p:sp>
        <p:nvSpPr>
          <p:cNvPr id="18434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Chain</a:t>
            </a:r>
          </a:p>
        </p:txBody>
      </p:sp>
      <p:sp>
        <p:nvSpPr>
          <p:cNvPr id="18435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Less flexibility in case of failure (chain break needed if intermediate node is down)</a:t>
            </a:r>
          </a:p>
        </p:txBody>
      </p:sp>
      <p:sp>
        <p:nvSpPr>
          <p:cNvPr id="18436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Tree</a:t>
            </a:r>
          </a:p>
        </p:txBody>
      </p:sp>
      <p:sp>
        <p:nvSpPr>
          <p:cNvPr id="18437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Flexibility in case of failure (can simply avoid not responding node)</a:t>
            </a: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4214813"/>
            <a:ext cx="30099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3175" y="3803650"/>
            <a:ext cx="2005013" cy="241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– request update</a:t>
            </a:r>
          </a:p>
        </p:txBody>
      </p:sp>
      <p:sp>
        <p:nvSpPr>
          <p:cNvPr id="19458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Chain </a:t>
            </a:r>
          </a:p>
        </p:txBody>
      </p:sp>
      <p:sp>
        <p:nvSpPr>
          <p:cNvPr id="19459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smtClean="0"/>
              <a:t>Next nodes along path may have access to previous nodes information (as request may be updated by them)</a:t>
            </a:r>
          </a:p>
        </p:txBody>
      </p:sp>
      <p:sp>
        <p:nvSpPr>
          <p:cNvPr id="19460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Tree</a:t>
            </a:r>
          </a:p>
        </p:txBody>
      </p:sp>
      <p:sp>
        <p:nvSpPr>
          <p:cNvPr id="19461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smtClean="0"/>
              <a:t>Nodes receives only request message; all information exchange between nodes needs to go through central point (request sender) or be independent messaging process between adjacent nodes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4416425"/>
            <a:ext cx="4429125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6113" y="4335463"/>
            <a:ext cx="150495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– flooding and loops</a:t>
            </a:r>
          </a:p>
        </p:txBody>
      </p:sp>
      <p:sp>
        <p:nvSpPr>
          <p:cNvPr id="20482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Chain </a:t>
            </a:r>
          </a:p>
        </p:txBody>
      </p:sp>
      <p:sp>
        <p:nvSpPr>
          <p:cNvPr id="20483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Ordered messaging process allows to control messages loops and flooding</a:t>
            </a:r>
          </a:p>
        </p:txBody>
      </p:sp>
      <p:sp>
        <p:nvSpPr>
          <p:cNvPr id="20484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Tree</a:t>
            </a:r>
          </a:p>
        </p:txBody>
      </p:sp>
      <p:sp>
        <p:nvSpPr>
          <p:cNvPr id="20485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Flooding possible in one-to-many communication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3500438"/>
            <a:ext cx="3090862" cy="264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0" y="3286125"/>
            <a:ext cx="2714625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– Delivery time</a:t>
            </a:r>
          </a:p>
        </p:txBody>
      </p:sp>
      <p:sp>
        <p:nvSpPr>
          <p:cNvPr id="21506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Chain </a:t>
            </a:r>
          </a:p>
        </p:txBody>
      </p:sp>
      <p:sp>
        <p:nvSpPr>
          <p:cNvPr id="21507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Message delivery depends on number of hops between nodes</a:t>
            </a:r>
          </a:p>
        </p:txBody>
      </p:sp>
      <p:sp>
        <p:nvSpPr>
          <p:cNvPr id="21508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Tree</a:t>
            </a:r>
          </a:p>
        </p:txBody>
      </p:sp>
      <p:sp>
        <p:nvSpPr>
          <p:cNvPr id="21509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Immediate message delivery independent from nodes distance (hops) – at least theoretically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4048125"/>
            <a:ext cx="42005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9325" y="3719513"/>
            <a:ext cx="2043113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443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Arial</vt:lpstr>
      <vt:lpstr>Motyw pakietu Office</vt:lpstr>
      <vt:lpstr>OGF 25 2-6 March 2009 Catania, Italy NSI-WG Chain vs. Tree model</vt:lpstr>
      <vt:lpstr>Chain model</vt:lpstr>
      <vt:lpstr>Tree model</vt:lpstr>
      <vt:lpstr>Comparison – nodes order</vt:lpstr>
      <vt:lpstr>Comparison – AAI </vt:lpstr>
      <vt:lpstr>Comparison – failure </vt:lpstr>
      <vt:lpstr>Comparison – request update</vt:lpstr>
      <vt:lpstr>Comparison – flooding and loops</vt:lpstr>
      <vt:lpstr>Comparison – Delivery time</vt:lpstr>
      <vt:lpstr>Coexistence of methods</vt:lpstr>
      <vt:lpstr>Examples of messages processing Chain Model</vt:lpstr>
      <vt:lpstr>Examples of messages processing Chain Model</vt:lpstr>
      <vt:lpstr>Examples of messages processing Chain Model</vt:lpstr>
      <vt:lpstr>Examples of messages processing Tree Model</vt:lpstr>
      <vt:lpstr>Chain and tree model in NSI WG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OGF 25 2-6 March 2009 Catanya, Italy NSI-WG Chain vs Tree model</dc:title>
  <dc:creator>Radosław Krzywania</dc:creator>
  <cp:lastModifiedBy>guy</cp:lastModifiedBy>
  <cp:revision>3</cp:revision>
  <dcterms:created xsi:type="dcterms:W3CDTF">2009-03-02T14:28:17Z</dcterms:created>
  <dcterms:modified xsi:type="dcterms:W3CDTF">2009-03-05T16:56:09Z</dcterms:modified>
</cp:coreProperties>
</file>