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F79C-549A-4F4E-804D-821C79019516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A76E-D8BC-4916-BE80-1BD55E498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 1.1 Proposed Sub-state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 Basic State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42B3CA3-654F-449E-ADCD-B8AA406F5696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grpSp>
        <p:nvGrpSpPr>
          <p:cNvPr id="2" name="Group 18"/>
          <p:cNvGrpSpPr/>
          <p:nvPr/>
        </p:nvGrpSpPr>
        <p:grpSpPr>
          <a:xfrm>
            <a:off x="1600200" y="1828800"/>
            <a:ext cx="6400800" cy="3771900"/>
            <a:chOff x="2476500" y="2552700"/>
            <a:chExt cx="4457700" cy="2627313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2476500" y="3581400"/>
              <a:ext cx="1028700" cy="571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Pending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3962400" y="3581400"/>
              <a:ext cx="1028700" cy="5699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Running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5905500" y="3581400"/>
              <a:ext cx="1028700" cy="571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Finished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3962400" y="2552700"/>
              <a:ext cx="1028700" cy="5699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Terminated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3962400" y="4610100"/>
              <a:ext cx="1028700" cy="5699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Failed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>
              <a:off x="3505200" y="39243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V="1">
              <a:off x="4419600" y="31242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419600" y="41529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34" name="Arc 10"/>
            <p:cNvSpPr>
              <a:spLocks/>
            </p:cNvSpPr>
            <p:nvPr/>
          </p:nvSpPr>
          <p:spPr bwMode="auto">
            <a:xfrm flipH="1">
              <a:off x="2933700" y="2781300"/>
              <a:ext cx="1028700" cy="800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4991100" y="3924300"/>
              <a:ext cx="9144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4419600" y="3124200"/>
              <a:ext cx="1371600" cy="3429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TerminateActivity request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419600" y="4267200"/>
              <a:ext cx="1485900" cy="3429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System error/failure event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105400" y="3467100"/>
              <a:ext cx="914400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Successful termination of activity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008313" cy="641350"/>
          </a:xfrm>
        </p:spPr>
        <p:txBody>
          <a:bodyPr/>
          <a:lstStyle/>
          <a:p>
            <a:r>
              <a:rPr lang="en-US" dirty="0" smtClean="0"/>
              <a:t>Pending sub-states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581400" y="381000"/>
            <a:ext cx="5111750" cy="585311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The activity has been created</a:t>
            </a:r>
          </a:p>
          <a:p>
            <a:r>
              <a:rPr lang="en-US" dirty="0" smtClean="0"/>
              <a:t>Meta scheduling</a:t>
            </a:r>
          </a:p>
          <a:p>
            <a:pPr lvl="1"/>
            <a:r>
              <a:rPr lang="en-US" dirty="0" smtClean="0"/>
              <a:t>The activity has not yet been scheduled on a resource.</a:t>
            </a:r>
          </a:p>
          <a:p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The activity has been scheduled on a resource and a session directory has been created.</a:t>
            </a:r>
          </a:p>
          <a:p>
            <a:r>
              <a:rPr lang="en-US" dirty="0" smtClean="0"/>
              <a:t>Held</a:t>
            </a:r>
          </a:p>
          <a:p>
            <a:pPr lvl="1"/>
            <a:r>
              <a:rPr lang="en-US" dirty="0" smtClean="0"/>
              <a:t>The activity is being “held” pending a “resume”. This is the point where externally driven data staging operations may occur.</a:t>
            </a:r>
          </a:p>
          <a:p>
            <a:r>
              <a:rPr lang="en-US" dirty="0" smtClean="0"/>
              <a:t>Staging-in</a:t>
            </a:r>
          </a:p>
          <a:p>
            <a:pPr lvl="1"/>
            <a:r>
              <a:rPr lang="en-US" dirty="0" smtClean="0"/>
              <a:t>BES-controlled staging of data into the session directory or mounted file systems occurs</a:t>
            </a:r>
          </a:p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User specified pre-processing, if any, occurs.</a:t>
            </a:r>
          </a:p>
          <a:p>
            <a:r>
              <a:rPr lang="en-US" dirty="0" smtClean="0"/>
              <a:t>Queued </a:t>
            </a:r>
            <a:r>
              <a:rPr lang="en-US" dirty="0" smtClean="0"/>
              <a:t>– may be skipped</a:t>
            </a:r>
          </a:p>
          <a:p>
            <a:pPr lvl="1"/>
            <a:r>
              <a:rPr lang="en-US" dirty="0" smtClean="0"/>
              <a:t>The activity has been placed in the local queue and is </a:t>
            </a:r>
            <a:r>
              <a:rPr lang="en-US" dirty="0" smtClean="0"/>
              <a:t>waiting execution</a:t>
            </a:r>
          </a:p>
          <a:p>
            <a:r>
              <a:rPr lang="en-US" dirty="0" smtClean="0"/>
              <a:t>Note: The “Held” state is shown after scheduled. It can  occur after any state except queued. See description of “Hold”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9144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18288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Meta-scheduling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35052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42672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60960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Queued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66800" y="51816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524794" y="1675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524794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24794" y="5028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524794" y="5942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066800" y="27432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219994" y="38092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 rot="10800000" flipV="1">
            <a:off x="1714500" y="4114800"/>
            <a:ext cx="125888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0"/>
          </p:cNvCxnSpPr>
          <p:nvPr/>
        </p:nvCxnSpPr>
        <p:spPr>
          <a:xfrm>
            <a:off x="1677988" y="3352800"/>
            <a:ext cx="125571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008313" cy="641350"/>
          </a:xfrm>
        </p:spPr>
        <p:txBody>
          <a:bodyPr/>
          <a:lstStyle/>
          <a:p>
            <a:r>
              <a:rPr lang="en-US" dirty="0" smtClean="0"/>
              <a:t>Running sub-states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The activity is running</a:t>
            </a:r>
          </a:p>
          <a:p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User specified port-processing, if any is being executed.</a:t>
            </a:r>
          </a:p>
          <a:p>
            <a:r>
              <a:rPr lang="en-US" dirty="0" smtClean="0"/>
              <a:t>Staging out</a:t>
            </a:r>
          </a:p>
          <a:p>
            <a:r>
              <a:rPr lang="en-US" dirty="0" smtClean="0"/>
              <a:t>Held</a:t>
            </a:r>
          </a:p>
          <a:p>
            <a:pPr lvl="1"/>
            <a:r>
              <a:rPr lang="en-US" dirty="0" smtClean="0"/>
              <a:t>The activity is being “held” pending a “resume”. This is the point where externally driven data staging operations may occur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Note: The “Held” state is shown after </a:t>
            </a:r>
            <a:r>
              <a:rPr lang="en-US" dirty="0" smtClean="0"/>
              <a:t>Post-processing. </a:t>
            </a:r>
            <a:r>
              <a:rPr lang="en-US" dirty="0" smtClean="0"/>
              <a:t>It can  occur after any </a:t>
            </a:r>
            <a:r>
              <a:rPr lang="en-US" dirty="0" smtClean="0"/>
              <a:t>state. </a:t>
            </a:r>
            <a:r>
              <a:rPr lang="en-US" dirty="0" smtClean="0"/>
              <a:t>See description of “Hold”</a:t>
            </a:r>
          </a:p>
          <a:p>
            <a:pPr lvl="1"/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66800" y="9144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18288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25908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524794" y="1675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066800" y="3657600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 flipV="1">
            <a:off x="1714500" y="3200400"/>
            <a:ext cx="122078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0"/>
          </p:cNvCxnSpPr>
          <p:nvPr/>
        </p:nvCxnSpPr>
        <p:spPr>
          <a:xfrm>
            <a:off x="1677988" y="2438400"/>
            <a:ext cx="125571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rot="5400000">
            <a:off x="1104900" y="3048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240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BES 1.1 Proposed Sub-state model</vt:lpstr>
      <vt:lpstr>BES Basic State Model</vt:lpstr>
      <vt:lpstr>Pending sub-states</vt:lpstr>
      <vt:lpstr>Running sub-states</vt:lpstr>
    </vt:vector>
  </TitlesOfParts>
  <Company>Dept. of Computer Science, 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 1.1 Proposed Sub-state model</dc:title>
  <dc:creator>ag8t</dc:creator>
  <cp:lastModifiedBy>ag8t</cp:lastModifiedBy>
  <cp:revision>7</cp:revision>
  <dcterms:created xsi:type="dcterms:W3CDTF">2013-12-08T08:54:05Z</dcterms:created>
  <dcterms:modified xsi:type="dcterms:W3CDTF">2013-12-09T10:11:41Z</dcterms:modified>
</cp:coreProperties>
</file>