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84" d="100"/>
          <a:sy n="84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15125" y="404813"/>
            <a:ext cx="2178050" cy="626427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9388" y="404813"/>
            <a:ext cx="6383337" cy="626427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389" y="1052515"/>
            <a:ext cx="8713787" cy="547441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271462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388" y="1052515"/>
            <a:ext cx="42799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11689" y="1052515"/>
            <a:ext cx="42814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04813"/>
            <a:ext cx="871378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13787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/>
        </p:nvGraphicFramePr>
        <p:xfrm>
          <a:off x="939800" y="2728913"/>
          <a:ext cx="7291683" cy="1249660"/>
        </p:xfrm>
        <a:graphic>
          <a:graphicData uri="http://schemas.openxmlformats.org/drawingml/2006/table">
            <a:tbl>
              <a:tblPr/>
              <a:tblGrid>
                <a:gridCol w="208258"/>
                <a:gridCol w="531812"/>
                <a:gridCol w="571500"/>
                <a:gridCol w="990600"/>
                <a:gridCol w="500063"/>
                <a:gridCol w="490537"/>
                <a:gridCol w="990600"/>
                <a:gridCol w="990600"/>
                <a:gridCol w="990600"/>
                <a:gridCol w="1027113"/>
              </a:tblGrid>
              <a:tr h="142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  </a:t>
                      </a:r>
                      <a:r>
                        <a:rPr kumimoji="1" lang="en-US" altLang="ja-JP" sz="3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</a:t>
                      </a:r>
                      <a:r>
                        <a:rPr kumimoji="1" lang="en-US" altLang="ja-JP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50" charset="-128"/>
                        </a:rPr>
                        <a:t>        </a:t>
                      </a: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ja-JP" altLang="ja-JP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ＭＳ Ｐゴシック" pitchFamily="50" charset="-128"/>
                      </a:endParaRPr>
                    </a:p>
                  </a:txBody>
                  <a:tcPr marL="91429" marR="91429"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49" name="Picture 29" descr="１番左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3567" name="Line 31"/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833569" name="Rectangle 33"/>
          <p:cNvSpPr>
            <a:spLocks noChangeArrowheads="1"/>
          </p:cNvSpPr>
          <p:nvPr userDrawn="1"/>
        </p:nvSpPr>
        <p:spPr bwMode="auto">
          <a:xfrm>
            <a:off x="8316913" y="6602413"/>
            <a:ext cx="827087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A7F3795C-D21D-45A1-8256-9C5BCA6BD54C}" type="slidenum">
              <a:rPr lang="en-US" altLang="ja-JP" sz="1400">
                <a:solidFill>
                  <a:prstClr val="black"/>
                </a:solidFill>
              </a:rPr>
              <a:pPr algn="r">
                <a:defRPr/>
              </a:pPr>
              <a:t>&lt;#&gt;</a:t>
            </a:fld>
            <a:endParaRPr lang="en-US" altLang="ja-JP" sz="1400">
              <a:solidFill>
                <a:prstClr val="black"/>
              </a:solidFill>
            </a:endParaRPr>
          </a:p>
        </p:txBody>
      </p:sp>
      <p:pic>
        <p:nvPicPr>
          <p:cNvPr id="1052" name="Picture 6" descr="191_english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5"/>
        </a:buBlip>
        <a:defRPr kumimoji="1"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7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Future functionality of NSI</a:t>
            </a:r>
            <a:endParaRPr kumimoji="1" lang="ja-JP" altLang="en-US" dirty="0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Tomohiro </a:t>
            </a:r>
            <a:r>
              <a:rPr kumimoji="1" lang="en-US" altLang="ja-JP" dirty="0" err="1" smtClean="0"/>
              <a:t>Kudoh</a:t>
            </a:r>
            <a:r>
              <a:rPr kumimoji="1" lang="en-US" altLang="ja-JP" dirty="0" smtClean="0"/>
              <a:t> (AIST)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Possible functions 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Switching service: support of virtual network</a:t>
            </a:r>
          </a:p>
          <a:p>
            <a:r>
              <a:rPr kumimoji="1" lang="en-US" altLang="ja-JP" dirty="0" smtClean="0"/>
              <a:t>Support of non-network resources</a:t>
            </a:r>
          </a:p>
          <a:p>
            <a:pPr lvl="1"/>
            <a:r>
              <a:rPr lang="en-US" altLang="ja-JP" dirty="0" smtClean="0"/>
              <a:t>Computers (VMs), Storages …</a:t>
            </a:r>
          </a:p>
          <a:p>
            <a:r>
              <a:rPr lang="en-US" altLang="ja-JP" dirty="0" smtClean="0"/>
              <a:t>Support of </a:t>
            </a:r>
            <a:r>
              <a:rPr lang="en-US" altLang="ja-JP" dirty="0" smtClean="0"/>
              <a:t>pro-active/re-active </a:t>
            </a:r>
            <a:r>
              <a:rPr lang="en-US" altLang="ja-JP" dirty="0" smtClean="0"/>
              <a:t>behaviors</a:t>
            </a:r>
          </a:p>
          <a:p>
            <a:pPr lvl="1"/>
            <a:r>
              <a:rPr lang="en-US" altLang="ja-JP" dirty="0" smtClean="0"/>
              <a:t>Example, </a:t>
            </a:r>
            <a:r>
              <a:rPr lang="en-US" altLang="ja-JP" dirty="0" smtClean="0"/>
              <a:t>plugging </a:t>
            </a:r>
            <a:r>
              <a:rPr lang="en-US" altLang="ja-JP" dirty="0" smtClean="0"/>
              <a:t>in a device at any RJ45, connect the device to a certain slice according to MAC address, etc. (OpenFlow)</a:t>
            </a:r>
          </a:p>
          <a:p>
            <a:r>
              <a:rPr lang="en-US" altLang="ja-JP" dirty="0" smtClean="0"/>
              <a:t>NSA federation model</a:t>
            </a:r>
          </a:p>
          <a:p>
            <a:pPr lvl="1"/>
            <a:r>
              <a:rPr lang="en-US" altLang="ja-JP" dirty="0" smtClean="0"/>
              <a:t>Policy, Topology, etc…</a:t>
            </a:r>
          </a:p>
          <a:p>
            <a:r>
              <a:rPr lang="en-US" altLang="ja-JP" dirty="0" smtClean="0"/>
              <a:t>Dynamic STP creation</a:t>
            </a:r>
          </a:p>
          <a:p>
            <a:pPr lvl="1"/>
            <a:r>
              <a:rPr lang="en-US" altLang="ja-JP" dirty="0" smtClean="0"/>
              <a:t>All </a:t>
            </a:r>
            <a:r>
              <a:rPr lang="en-US" altLang="ja-JP" dirty="0" smtClean="0"/>
              <a:t>endpoints </a:t>
            </a:r>
            <a:r>
              <a:rPr lang="en-US" altLang="ja-JP" dirty="0" smtClean="0"/>
              <a:t>may not be </a:t>
            </a:r>
            <a:r>
              <a:rPr lang="en-US" altLang="ja-JP" dirty="0" smtClean="0"/>
              <a:t>configured in advance</a:t>
            </a:r>
          </a:p>
          <a:p>
            <a:pPr lvl="1"/>
            <a:endParaRPr lang="en-US" altLang="ja-JP" dirty="0" smtClean="0"/>
          </a:p>
          <a:p>
            <a:pPr lvl="3">
              <a:buNone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Possible functions 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Support of disjoint multiple paths between a pair of end-points</a:t>
            </a:r>
          </a:p>
          <a:p>
            <a:pPr lvl="1"/>
            <a:r>
              <a:rPr lang="en-US" altLang="ja-JP" dirty="0" smtClean="0"/>
              <a:t>MPTPC</a:t>
            </a:r>
          </a:p>
          <a:p>
            <a:pPr lvl="1"/>
            <a:r>
              <a:rPr kumimoji="1" lang="en-US" altLang="ja-JP" dirty="0" smtClean="0"/>
              <a:t>Protection</a:t>
            </a:r>
          </a:p>
          <a:p>
            <a:r>
              <a:rPr lang="en-US" altLang="ja-JP" dirty="0" smtClean="0"/>
              <a:t>Support of layered(?) connection deployment</a:t>
            </a:r>
          </a:p>
          <a:p>
            <a:pPr lvl="1"/>
            <a:r>
              <a:rPr lang="en-US" altLang="ja-JP" dirty="0" smtClean="0"/>
              <a:t>Provision virtual connections belong to different tenants on a NSI provisioned connection</a:t>
            </a:r>
          </a:p>
          <a:p>
            <a:pPr lvl="2"/>
            <a:r>
              <a:rPr lang="en-US" altLang="ja-JP" dirty="0" smtClean="0"/>
              <a:t>Allow deploying of multiple VLAN-connections or MPLS paths on a connection provisioned by NSI</a:t>
            </a:r>
          </a:p>
          <a:p>
            <a:pPr lvl="2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Proposal: NSI meeting at Tokyo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Sep. 30 and Oct. 1, 2013</a:t>
            </a:r>
          </a:p>
          <a:p>
            <a:r>
              <a:rPr lang="en-US" altLang="ja-JP" dirty="0" smtClean="0"/>
              <a:t>Just before Singapore GLIF workshop (Oct. 3-4)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peoples think this meeting is useful, NICT, KDDI and AIST will organize.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Issue: Very close to the next OGF (Sep. 17-20, in conjunction with EGI TF at Madrid)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標準デザイン">
  <a:themeElements>
    <a:clrScheme name="スパイス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3_標準デザイン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193</Words>
  <Application>Microsoft Office PowerPoint</Application>
  <PresentationFormat>画面に合わせる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3_標準デザイン</vt:lpstr>
      <vt:lpstr>Future functionality of NSI</vt:lpstr>
      <vt:lpstr>Possible functions (1)</vt:lpstr>
      <vt:lpstr>Possible functions (2)</vt:lpstr>
      <vt:lpstr>Proposal: NSI meeting at Tokyo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functionality of NSI</dc:title>
  <dc:creator>Tomohiro Kudoh</dc:creator>
  <cp:lastModifiedBy>Tomohiro Kudoh</cp:lastModifiedBy>
  <cp:revision>3</cp:revision>
  <dcterms:created xsi:type="dcterms:W3CDTF">2013-06-07T07:56:19Z</dcterms:created>
  <dcterms:modified xsi:type="dcterms:W3CDTF">2013-06-12T12:20:25Z</dcterms:modified>
</cp:coreProperties>
</file>