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71" r:id="rId3"/>
    <p:sldId id="273" r:id="rId4"/>
    <p:sldId id="274" r:id="rId5"/>
    <p:sldId id="275" r:id="rId6"/>
    <p:sldId id="276" r:id="rId7"/>
    <p:sldId id="272" r:id="rId8"/>
    <p:sldId id="256" r:id="rId9"/>
    <p:sldId id="260" r:id="rId10"/>
    <p:sldId id="258" r:id="rId11"/>
    <p:sldId id="270" r:id="rId12"/>
    <p:sldId id="259" r:id="rId13"/>
    <p:sldId id="261" r:id="rId14"/>
    <p:sldId id="262" r:id="rId15"/>
    <p:sldId id="263" r:id="rId16"/>
    <p:sldId id="265" r:id="rId17"/>
    <p:sldId id="266" r:id="rId18"/>
    <p:sldId id="264" r:id="rId19"/>
    <p:sldId id="26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2D6F8-C434-4CAC-A51B-0FED8A7141E2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CB07F-48E5-4839-AFB7-EB36A24AA6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 descr="ngs_banner_lar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52445"/>
            <a:ext cx="4000496" cy="70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F425-C3AE-47F2-85D4-C424CB34A6AA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E373B-AF06-4900-B46F-F45D9204EE87}" type="datetimeFigureOut">
              <a:rPr lang="en-US"/>
              <a:pPr>
                <a:defRPr/>
              </a:pPr>
              <a:t>5/27/2009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60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0438-8F13-4035-BEB7-8B2C16539922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F158-7D2F-4B1C-96D7-3A06071F02F0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8DF3-C5DE-47A1-A81B-4466FC79DD1B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00368-1B2E-49F4-A735-BBBD34A0C3D9}" type="datetimeFigureOut">
              <a:rPr lang="en-US"/>
              <a:pPr>
                <a:defRPr/>
              </a:pPr>
              <a:t>5/27/2009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0DBE-DB29-4F6E-B13B-BFBF5E2264BA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0D1BD-31D6-417F-94CE-33200D59EDC2}" type="datetimeFigureOut">
              <a:rPr lang="en-US"/>
              <a:pPr>
                <a:defRPr/>
              </a:pPr>
              <a:t>5/27/2009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AC06-AC24-46FD-B1AB-2FEE1E16706B}" type="datetimeFigureOut">
              <a:rPr lang="en-US"/>
              <a:pPr>
                <a:defRPr/>
              </a:pPr>
              <a:t>5/27/2009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7FF3-A4AE-40F5-A1FE-FDB8D501C588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4BF5A-BF35-4B1A-99BE-167105F76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1A53B-07B5-44DB-870D-BDEC5E43CC48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21DBC-32ED-4306-8714-112E521940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48000"/>
            <a:ext cx="38100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48000"/>
            <a:ext cx="38100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7FE8A-5C24-42D7-9857-BD0301E83C6D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B06ED-1497-4EE1-92BE-33DEF2940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3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2571744"/>
            <a:ext cx="4040188" cy="587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14686"/>
            <a:ext cx="4040188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587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14686"/>
            <a:ext cx="4041775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9A5F-7985-47C5-80EB-3CB46E89C5A1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9C66-C231-4D47-9279-2116508520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48F4-5413-4714-B6E9-526A3402F602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42EC7-1C0E-4FB6-BD6D-BAF10F4898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23DB7-D127-4037-AA89-8045FEABC8A4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D95E-7CF0-42FA-BFC4-1A9B07137A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3008313" cy="1090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7430"/>
            <a:ext cx="3008313" cy="37687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704C6-63AA-44DD-B165-7C78593BD781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20B6-572D-498D-9034-97639CF599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idPP_logo_high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71545"/>
            <a:ext cx="5486400" cy="36560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9A41C-898C-4D22-9B45-170985D89485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C6CF-6F14-4C11-A4F3-AFA4F362B2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0480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79A46E-A8B3-493D-824F-9A91E49EAA5D}" type="datetimeFigureOut">
              <a:rPr lang="en-US"/>
              <a:pPr>
                <a:defRPr/>
              </a:pPr>
              <a:t>5/27/2009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5CDBCC-B8DD-4DDF-94D2-10213138F9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7" descr="GridPP_logo_high.jp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286500" y="6000750"/>
            <a:ext cx="23606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ngs_banner_larg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52445"/>
            <a:ext cx="4000496" cy="7055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D28955-5C0C-4C50-9BA0-C1151B12C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52943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  <a:cs typeface="ヒラギノ角ゴ Pro W3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DESY workshop summary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Jens Jensen</a:t>
            </a:r>
          </a:p>
          <a:p>
            <a:r>
              <a:rPr lang="en-US" dirty="0" smtClean="0"/>
              <a:t>GSM-WG at OGF26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Standardisation</a:t>
            </a:r>
            <a:endParaRPr lang="en-GB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Alternatively</a:t>
            </a:r>
          </a:p>
          <a:p>
            <a:r>
              <a:rPr lang="en-US" smtClean="0"/>
              <a:t>Can we provide a reference implementation</a:t>
            </a:r>
          </a:p>
          <a:p>
            <a:r>
              <a:rPr lang="en-US" smtClean="0"/>
              <a:t>Or, of course, nominate one…</a:t>
            </a:r>
            <a:endParaRPr lang="en-GB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Meta-Issues</a:t>
            </a:r>
            <a:endParaRPr lang="en-GB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mailing lists and working groups</a:t>
            </a:r>
          </a:p>
          <a:p>
            <a:pPr lvl="1" eaLnBrk="1" hangingPunct="1"/>
            <a:r>
              <a:rPr lang="en-US" smtClean="0"/>
              <a:t>gsm-wg itself has low volume</a:t>
            </a:r>
          </a:p>
          <a:p>
            <a:pPr eaLnBrk="1" hangingPunct="1"/>
            <a:r>
              <a:rPr lang="en-US" smtClean="0"/>
              <a:t>Various levels of contributions at OGF</a:t>
            </a:r>
          </a:p>
          <a:p>
            <a:pPr lvl="1" eaLnBrk="1" hangingPunct="1"/>
            <a:r>
              <a:rPr lang="en-US" smtClean="0"/>
              <a:t>A Few Good (Wo)Men</a:t>
            </a:r>
          </a:p>
          <a:p>
            <a:pPr lvl="1" eaLnBrk="1" hangingPunct="1"/>
            <a:r>
              <a:rPr lang="en-US" smtClean="0"/>
              <a:t>Occasionally many tourists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OGF contributions</a:t>
            </a:r>
            <a:endParaRPr lang="en-GB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just WLCG (openness)</a:t>
            </a:r>
          </a:p>
          <a:p>
            <a:pPr lvl="1" eaLnBrk="1" hangingPunct="1"/>
            <a:r>
              <a:rPr lang="en-US" smtClean="0"/>
              <a:t>Eg financial, biomed, earth systems, fusion</a:t>
            </a:r>
          </a:p>
          <a:p>
            <a:pPr lvl="1" eaLnBrk="1" hangingPunct="1"/>
            <a:r>
              <a:rPr lang="en-US" smtClean="0"/>
              <a:t>Mostly sites and devs though</a:t>
            </a:r>
          </a:p>
          <a:p>
            <a:pPr lvl="1" eaLnBrk="1" hangingPunct="1"/>
            <a:r>
              <a:rPr lang="en-US" smtClean="0"/>
              <a:t>Many dCache people providing good input</a:t>
            </a:r>
          </a:p>
          <a:p>
            <a:pPr eaLnBrk="1" hangingPunct="1"/>
            <a:r>
              <a:rPr lang="en-US" smtClean="0"/>
              <a:t>Industry (SNIA) EoI via data mgmt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Future of group</a:t>
            </a:r>
            <a:endParaRPr lang="en-GB" dirty="0"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Options</a:t>
            </a:r>
            <a:endParaRPr lang="en-GB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Lucida Grande"/>
              <a:buAutoNum type="arabicPeriod"/>
            </a:pPr>
            <a:r>
              <a:rPr lang="en-US" smtClean="0"/>
              <a:t>Finish and disband</a:t>
            </a:r>
          </a:p>
          <a:p>
            <a:pPr marL="514350" indent="-514350" eaLnBrk="1" hangingPunct="1">
              <a:buFont typeface="Lucida Grande"/>
              <a:buAutoNum type="arabicPeriod"/>
            </a:pPr>
            <a:r>
              <a:rPr lang="en-US" smtClean="0"/>
              <a:t>Stay in OGF as a standards body</a:t>
            </a:r>
          </a:p>
          <a:p>
            <a:pPr marL="971550" lvl="1" indent="-514350" eaLnBrk="1" hangingPunct="1"/>
            <a:r>
              <a:rPr lang="en-US" smtClean="0"/>
              <a:t>Ongoing work on issues</a:t>
            </a:r>
          </a:p>
          <a:p>
            <a:pPr marL="514350" indent="-514350" eaLnBrk="1" hangingPunct="1">
              <a:buFont typeface="Lucida Grande"/>
              <a:buAutoNum type="arabicPeriod"/>
            </a:pPr>
            <a:r>
              <a:rPr lang="en-US" smtClean="0"/>
              <a:t>Expand in OGF</a:t>
            </a:r>
          </a:p>
          <a:p>
            <a:pPr marL="971550" lvl="1" indent="-514350" eaLnBrk="1" hangingPunct="1"/>
            <a:r>
              <a:rPr lang="en-US" smtClean="0"/>
              <a:t>Ongoing interest in data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 1</a:t>
            </a:r>
            <a:endParaRPr lang="en-GB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WGs meant to be short lived</a:t>
            </a:r>
          </a:p>
          <a:p>
            <a:pPr eaLnBrk="1" hangingPunct="1"/>
            <a:r>
              <a:rPr lang="en-US" smtClean="0"/>
              <a:t>Once it’s done, it’s done</a:t>
            </a:r>
          </a:p>
          <a:p>
            <a:pPr eaLnBrk="1" hangingPunct="1"/>
            <a:r>
              <a:rPr lang="en-US" smtClean="0"/>
              <a:t>Check if closure conditions met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 2</a:t>
            </a:r>
            <a:endParaRPr lang="en-GB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42938" y="2643188"/>
            <a:ext cx="7772400" cy="3048000"/>
          </a:xfrm>
        </p:spPr>
        <p:txBody>
          <a:bodyPr/>
          <a:lstStyle/>
          <a:p>
            <a:pPr eaLnBrk="1" hangingPunct="1"/>
            <a:r>
              <a:rPr lang="en-US" sz="2800" smtClean="0"/>
              <a:t>Long list of issues, see OGF 22 and 23</a:t>
            </a:r>
          </a:p>
          <a:p>
            <a:pPr eaLnBrk="1" hangingPunct="1"/>
            <a:r>
              <a:rPr lang="en-US" sz="2800" smtClean="0"/>
              <a:t>New implementations coming along</a:t>
            </a:r>
          </a:p>
          <a:p>
            <a:pPr eaLnBrk="1" hangingPunct="1"/>
            <a:r>
              <a:rPr lang="en-US" sz="2800" smtClean="0"/>
              <a:t>WLCG will change requirements</a:t>
            </a:r>
          </a:p>
          <a:p>
            <a:pPr eaLnBrk="1" hangingPunct="1"/>
            <a:r>
              <a:rPr lang="en-US" sz="2800" smtClean="0"/>
              <a:t>Will SRM 2.2+, 2.3 or 3.0 be implemented?</a:t>
            </a:r>
          </a:p>
          <a:p>
            <a:pPr eaLnBrk="1" hangingPunct="1"/>
            <a:r>
              <a:rPr lang="en-US" sz="2800" smtClean="0"/>
              <a:t>Keep it open</a:t>
            </a:r>
          </a:p>
          <a:p>
            <a:pPr lvl="1" eaLnBrk="1" hangingPunct="1"/>
            <a:r>
              <a:rPr lang="en-US" sz="2400" smtClean="0"/>
              <a:t>As an alternative to CERN coffee breaks</a:t>
            </a:r>
          </a:p>
          <a:p>
            <a:pPr lvl="1" eaLnBrk="1" hangingPunct="1"/>
            <a:r>
              <a:rPr lang="en-US" sz="2400" smtClean="0"/>
              <a:t>*Cough*, I mean GDB of course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 3</a:t>
            </a:r>
            <a:endParaRPr lang="en-GB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14375" y="2571750"/>
            <a:ext cx="7772400" cy="3048000"/>
          </a:xfrm>
        </p:spPr>
        <p:txBody>
          <a:bodyPr/>
          <a:lstStyle/>
          <a:p>
            <a:pPr eaLnBrk="1" hangingPunct="1"/>
            <a:r>
              <a:rPr lang="en-US" smtClean="0"/>
              <a:t>SRM security – httpg vs https vs khttp?</a:t>
            </a:r>
          </a:p>
          <a:p>
            <a:pPr eaLnBrk="1" hangingPunct="1"/>
            <a:r>
              <a:rPr lang="en-US" smtClean="0"/>
              <a:t>Take data transfer on board</a:t>
            </a:r>
          </a:p>
          <a:p>
            <a:pPr lvl="1" eaLnBrk="1" hangingPunct="1"/>
            <a:r>
              <a:rPr lang="en-US" smtClean="0"/>
              <a:t>Strong req for xrootd standardisation</a:t>
            </a:r>
          </a:p>
          <a:p>
            <a:pPr lvl="1" eaLnBrk="1" hangingPunct="1"/>
            <a:r>
              <a:rPr lang="en-US" smtClean="0"/>
              <a:t>GridFTP req’d by all SRM impl</a:t>
            </a:r>
          </a:p>
          <a:p>
            <a:pPr lvl="1" eaLnBrk="1" hangingPunct="1"/>
            <a:r>
              <a:rPr lang="en-US" smtClean="0"/>
              <a:t>https-as-a-transfer-protocol (Paul)</a:t>
            </a:r>
          </a:p>
          <a:p>
            <a:pPr eaLnBrk="1" hangingPunct="1"/>
            <a:r>
              <a:rPr lang="en-US" smtClean="0"/>
              <a:t>Interop activities</a:t>
            </a:r>
          </a:p>
          <a:p>
            <a:pPr lvl="1" eaLnBrk="1" hangingPunct="1"/>
            <a:r>
              <a:rPr lang="en-US" smtClean="0"/>
              <a:t>Eg NAREGI, SRB, iRODS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Options 1-2</a:t>
            </a:r>
            <a:endParaRPr lang="en-GB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 rid of tourists</a:t>
            </a:r>
          </a:p>
          <a:p>
            <a:pPr eaLnBrk="1" hangingPunct="1"/>
            <a:r>
              <a:rPr lang="en-US" smtClean="0"/>
              <a:t>Ensure more Good WoMen contribute</a:t>
            </a:r>
          </a:p>
          <a:p>
            <a:pPr eaLnBrk="1" hangingPunct="1"/>
            <a:r>
              <a:rPr lang="en-US" smtClean="0"/>
              <a:t>Manpower and commitment</a:t>
            </a:r>
          </a:p>
          <a:p>
            <a:pPr lvl="1" eaLnBrk="1" hangingPunct="1"/>
            <a:r>
              <a:rPr lang="en-US" smtClean="0"/>
              <a:t>PGI?</a:t>
            </a:r>
          </a:p>
          <a:p>
            <a:pPr lvl="1" eaLnBrk="1" hangingPunct="1"/>
            <a:r>
              <a:rPr lang="en-US" smtClean="0"/>
              <a:t>Secretarial support?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work…</a:t>
            </a:r>
          </a:p>
          <a:p>
            <a:pPr lvl="1"/>
            <a:r>
              <a:rPr lang="en-US" dirty="0" smtClean="0"/>
              <a:t>Implementers show up at OGF</a:t>
            </a:r>
          </a:p>
          <a:p>
            <a:pPr lvl="1"/>
            <a:r>
              <a:rPr lang="en-US" dirty="0" smtClean="0"/>
              <a:t>So do the users</a:t>
            </a:r>
          </a:p>
          <a:p>
            <a:pPr lvl="1"/>
            <a:r>
              <a:rPr lang="en-US" dirty="0" smtClean="0"/>
              <a:t>But never at the same time</a:t>
            </a:r>
          </a:p>
          <a:p>
            <a:r>
              <a:rPr lang="en-US" dirty="0" smtClean="0"/>
              <a:t>Discussions need lots of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500306"/>
            <a:ext cx="7286676" cy="304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areas still need docs:</a:t>
            </a:r>
          </a:p>
          <a:p>
            <a:r>
              <a:rPr lang="en-US" dirty="0" smtClean="0"/>
              <a:t>Optional parts of protocol</a:t>
            </a:r>
          </a:p>
          <a:p>
            <a:r>
              <a:rPr lang="en-US" dirty="0" smtClean="0"/>
              <a:t>Underlying storage differences</a:t>
            </a:r>
          </a:p>
          <a:p>
            <a:pPr lvl="1"/>
            <a:r>
              <a:rPr lang="en-US" dirty="0" smtClean="0"/>
              <a:t>Within the spec</a:t>
            </a:r>
          </a:p>
          <a:p>
            <a:pPr lvl="1"/>
            <a:r>
              <a:rPr lang="en-US" dirty="0" smtClean="0"/>
              <a:t>E.g. extra placement data, or spaces</a:t>
            </a:r>
          </a:p>
          <a:p>
            <a:r>
              <a:rPr lang="en-US" dirty="0" smtClean="0"/>
              <a:t>HTTPS roadmap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WLCG</a:t>
            </a:r>
          </a:p>
          <a:p>
            <a:r>
              <a:rPr lang="en-US" dirty="0" smtClean="0"/>
              <a:t>SNIA – Cloud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StoRM</a:t>
            </a:r>
            <a:r>
              <a:rPr lang="en-US" dirty="0" smtClean="0"/>
              <a:t> in front of S3”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928934"/>
            <a:ext cx="7772400" cy="3048000"/>
          </a:xfrm>
        </p:spPr>
        <p:txBody>
          <a:bodyPr/>
          <a:lstStyle/>
          <a:p>
            <a:r>
              <a:rPr lang="en-US" dirty="0" smtClean="0"/>
              <a:t>Are users using SRM most effectively</a:t>
            </a:r>
          </a:p>
          <a:p>
            <a:pPr lvl="1"/>
            <a:r>
              <a:rPr lang="en-US" dirty="0" smtClean="0"/>
              <a:t>“SRM is too complex for us”</a:t>
            </a:r>
          </a:p>
          <a:p>
            <a:pPr lvl="2"/>
            <a:r>
              <a:rPr lang="en-US" dirty="0" smtClean="0"/>
              <a:t>But problem </a:t>
            </a:r>
            <a:r>
              <a:rPr lang="en-US" i="1" dirty="0" smtClean="0"/>
              <a:t>is</a:t>
            </a:r>
            <a:r>
              <a:rPr lang="en-US" dirty="0" smtClean="0"/>
              <a:t> complex</a:t>
            </a:r>
          </a:p>
          <a:p>
            <a:pPr lvl="1"/>
            <a:r>
              <a:rPr lang="en-US" dirty="0" smtClean="0"/>
              <a:t>“We want to use the richer functionality”</a:t>
            </a:r>
          </a:p>
          <a:p>
            <a:pPr lvl="1"/>
            <a:r>
              <a:rPr lang="en-US" dirty="0" smtClean="0"/>
              <a:t>“It is slow”</a:t>
            </a:r>
          </a:p>
          <a:p>
            <a:pPr lvl="2"/>
            <a:r>
              <a:rPr lang="en-US" dirty="0" smtClean="0"/>
              <a:t>But they are not using it effectively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GSM-WG discussed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see need for standards</a:t>
            </a:r>
          </a:p>
          <a:p>
            <a:pPr lvl="1"/>
            <a:r>
              <a:rPr lang="en-US" dirty="0" smtClean="0"/>
              <a:t>However, also busy with WLCG</a:t>
            </a:r>
          </a:p>
          <a:p>
            <a:r>
              <a:rPr lang="en-US" dirty="0" smtClean="0"/>
              <a:t>Roadmap discussed</a:t>
            </a:r>
          </a:p>
          <a:p>
            <a:pPr lvl="1"/>
            <a:r>
              <a:rPr lang="en-US" dirty="0" smtClean="0"/>
              <a:t>No clear response at this time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GSM-WG roadmap </a:t>
            </a:r>
            <a:r>
              <a:rPr lang="en-US" dirty="0" err="1" smtClean="0"/>
              <a:t>strawman</a:t>
            </a:r>
            <a:endParaRPr lang="en-GB" dirty="0" smtClean="0"/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Jens Jensen, RAL</a:t>
            </a:r>
          </a:p>
          <a:p>
            <a:pPr eaLnBrk="1" hangingPunct="1"/>
            <a:r>
              <a:rPr lang="en-US" dirty="0" err="1" smtClean="0"/>
              <a:t>Arie</a:t>
            </a:r>
            <a:r>
              <a:rPr lang="en-US" dirty="0" smtClean="0"/>
              <a:t> </a:t>
            </a:r>
            <a:r>
              <a:rPr lang="en-US" dirty="0" err="1" smtClean="0"/>
              <a:t>Shoshani</a:t>
            </a:r>
            <a:r>
              <a:rPr lang="en-US" dirty="0" smtClean="0"/>
              <a:t>, LBNL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of Group</a:t>
            </a:r>
            <a:endParaRPr lang="en-GB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Element</a:t>
            </a:r>
          </a:p>
          <a:p>
            <a:pPr lvl="1" eaLnBrk="1" hangingPunct="1"/>
            <a:r>
              <a:rPr lang="en-US" u="sng" dirty="0" smtClean="0"/>
              <a:t>SRM</a:t>
            </a:r>
            <a:r>
              <a:rPr lang="en-US" dirty="0" smtClean="0"/>
              <a:t> is the control protocol</a:t>
            </a:r>
          </a:p>
          <a:p>
            <a:pPr lvl="1" eaLnBrk="1" hangingPunct="1"/>
            <a:r>
              <a:rPr lang="en-US" dirty="0" err="1" smtClean="0"/>
              <a:t>GridFTP</a:t>
            </a:r>
            <a:r>
              <a:rPr lang="en-US" dirty="0" smtClean="0"/>
              <a:t> (&amp;c)</a:t>
            </a:r>
            <a:r>
              <a:rPr lang="en-US" dirty="0" smtClean="0"/>
              <a:t> for data transfer</a:t>
            </a:r>
          </a:p>
          <a:p>
            <a:pPr lvl="1" eaLnBrk="1" hangingPunct="1"/>
            <a:r>
              <a:rPr lang="en-US" dirty="0" smtClean="0"/>
              <a:t>GLUE for info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of Group</a:t>
            </a:r>
            <a:endParaRPr lang="en-GB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SRM 2.2 </a:t>
            </a:r>
            <a:r>
              <a:rPr lang="en-US" dirty="0" err="1" smtClean="0"/>
              <a:t>standardisation</a:t>
            </a:r>
            <a:endParaRPr lang="en-US" dirty="0" smtClean="0"/>
          </a:p>
          <a:p>
            <a:pPr eaLnBrk="1" hangingPunct="1"/>
            <a:r>
              <a:rPr lang="en-US" dirty="0" smtClean="0"/>
              <a:t>GFD.129</a:t>
            </a:r>
          </a:p>
          <a:p>
            <a:pPr eaLnBrk="1" hangingPunct="1"/>
            <a:r>
              <a:rPr lang="en-US" dirty="0" smtClean="0"/>
              <a:t>Experiences in pub com.</a:t>
            </a:r>
          </a:p>
          <a:p>
            <a:pPr eaLnBrk="1" hangingPunct="1"/>
            <a:r>
              <a:rPr lang="en-US" dirty="0" smtClean="0"/>
              <a:t>Two standard test suites</a:t>
            </a:r>
          </a:p>
          <a:p>
            <a:pPr eaLnBrk="1" hangingPunct="1"/>
            <a:r>
              <a:rPr lang="en-US" dirty="0" smtClean="0"/>
              <a:t>Interoperation testing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workshop-jensen-20090420</Template>
  <TotalTime>430</TotalTime>
  <Words>414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Blank Presentation</vt:lpstr>
      <vt:lpstr>1_Blank Presentation</vt:lpstr>
      <vt:lpstr>DESY workshop summary</vt:lpstr>
      <vt:lpstr>Why</vt:lpstr>
      <vt:lpstr>High Level Summary</vt:lpstr>
      <vt:lpstr>Users</vt:lpstr>
      <vt:lpstr>Issues</vt:lpstr>
      <vt:lpstr>Role of GSM-WG discussed</vt:lpstr>
      <vt:lpstr>GSM-WG roadmap strawman</vt:lpstr>
      <vt:lpstr>Scope of Group</vt:lpstr>
      <vt:lpstr>Scope of Group</vt:lpstr>
      <vt:lpstr>Standardisation</vt:lpstr>
      <vt:lpstr>Meta-Issues</vt:lpstr>
      <vt:lpstr>OGF contributions</vt:lpstr>
      <vt:lpstr>Future of group</vt:lpstr>
      <vt:lpstr>Options</vt:lpstr>
      <vt:lpstr>Option 1</vt:lpstr>
      <vt:lpstr>Option 2</vt:lpstr>
      <vt:lpstr>Option 3</vt:lpstr>
      <vt:lpstr>Options 1-2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CHEP Issues</dc:title>
  <dc:creator>jj47</dc:creator>
  <cp:lastModifiedBy>jj47</cp:lastModifiedBy>
  <cp:revision>36</cp:revision>
  <dcterms:created xsi:type="dcterms:W3CDTF">2009-05-18T08:01:35Z</dcterms:created>
  <dcterms:modified xsi:type="dcterms:W3CDTF">2009-05-27T18:14:59Z</dcterms:modified>
</cp:coreProperties>
</file>