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8" r:id="rId2"/>
    <p:sldId id="285" r:id="rId3"/>
    <p:sldId id="286" r:id="rId4"/>
    <p:sldId id="287" r:id="rId5"/>
    <p:sldId id="289" r:id="rId6"/>
    <p:sldId id="291" r:id="rId7"/>
    <p:sldId id="290" r:id="rId8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DAD41"/>
    <a:srgbClr val="1E5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7" autoAdjust="0"/>
    <p:restoredTop sz="94591" autoAdjust="0"/>
  </p:normalViewPr>
  <p:slideViewPr>
    <p:cSldViewPr>
      <p:cViewPr varScale="1">
        <p:scale>
          <a:sx n="95" d="100"/>
          <a:sy n="95" d="100"/>
        </p:scale>
        <p:origin x="-960" y="-9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E16DE7F0-08BD-4B4A-B45A-52B86B934DE6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41F7C01-DFA4-6D48-A305-1DC4739CF012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Feb 2007.</a:t>
            </a:r>
          </a:p>
          <a:p>
            <a:r>
              <a:rPr lang="en-US" dirty="0" smtClean="0"/>
              <a:t>- NDL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cNIS</a:t>
            </a:r>
            <a:r>
              <a:rPr lang="en-US" dirty="0" smtClean="0"/>
              <a:t> (GÉANT2/3)</a:t>
            </a:r>
          </a:p>
          <a:p>
            <a:r>
              <a:rPr lang="en-US" dirty="0" smtClean="0"/>
              <a:t>- UNIS (</a:t>
            </a:r>
            <a:r>
              <a:rPr lang="en-US" dirty="0" err="1" smtClean="0"/>
              <a:t>PerfSONAR</a:t>
            </a:r>
            <a:r>
              <a:rPr lang="en-US" dirty="0" smtClean="0"/>
              <a:t>/DCN)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F7C01-DFA4-6D48-A305-1DC4739CF012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visualisation</a:t>
            </a:r>
            <a:r>
              <a:rPr lang="en-US" baseline="0" dirty="0" smtClean="0"/>
              <a:t>”, “provisioning”, “path finding”, “monitoring”, “inventory management”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F7C01-DFA4-6D48-A305-1DC4739CF012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Titelmasterformat durch Klicken bearbeiten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Formatvorlage des Untertitelmasters durch Klicken bearbeiten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2006 Open Grid Forum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2B45AF-092E-4041-BFA3-303E5F060AE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708186-8EBB-3542-B320-0B97B56E9C7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89D963-6B98-E842-99E9-A858A8114BEE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83022E-E41A-5B4C-846D-A3B2D46BE78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74648C-2C41-B742-8773-41670124B5F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C17E06-CE10-F246-B224-4ED7C592BEE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B6D772-EFEE-434F-97F8-28942E3DF258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69CAC1-9ABD-D74A-A280-FB9E2760D39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778A468-EC9F-F74B-B8C1-F72F9AFF19CB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5ADBE0-45CD-2148-9FE9-9077ADB1409F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fld id="{925D962B-5B02-5D44-8DFA-E427032EA04D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Font typeface="Times" charset="0"/>
              <a:buNone/>
            </a:pPr>
            <a:endParaRPr lang="ja-JP" altLang="en-US" sz="2800">
              <a:solidFill>
                <a:schemeClr val="bg1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Titelmasterformat durch Klicken bearbeiten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Textmasterformate durch Klicken bearbeiten</a:t>
            </a:r>
          </a:p>
          <a:p>
            <a:pPr lvl="1"/>
            <a:r>
              <a:rPr lang="en-US" altLang="ja-JP"/>
              <a:t>Zweite Ebene</a:t>
            </a:r>
          </a:p>
          <a:p>
            <a:pPr lvl="2"/>
            <a:r>
              <a:rPr lang="en-US" altLang="ja-JP"/>
              <a:t>Dritte Ebene</a:t>
            </a:r>
          </a:p>
          <a:p>
            <a:pPr lvl="3"/>
            <a:r>
              <a:rPr lang="en-US" altLang="ja-JP"/>
              <a:t>Vierte Ebene</a:t>
            </a:r>
          </a:p>
          <a:p>
            <a:pPr lvl="4"/>
            <a:r>
              <a:rPr lang="en-US" altLang="ja-JP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ja-JP" sz="60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NML Outreach Session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OGF 31, Taipei, 2011 March 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810000" y="6400800"/>
            <a:ext cx="5334000" cy="457200"/>
          </a:xfrm>
        </p:spPr>
        <p:txBody>
          <a:bodyPr/>
          <a:lstStyle/>
          <a:p>
            <a:fld id="{3A89D963-6B98-E842-99E9-A858A8114BEE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3914918"/>
          </a:xfrm>
        </p:spPr>
        <p:txBody>
          <a:bodyPr>
            <a:spAutoFit/>
          </a:bodyPr>
          <a:lstStyle/>
          <a:p>
            <a:pPr>
              <a:buClr>
                <a:schemeClr val="accent6"/>
              </a:buClr>
              <a:buNone/>
            </a:pPr>
            <a:r>
              <a:rPr lang="en-US" altLang="ja-JP" sz="2600" dirty="0" smtClean="0"/>
              <a:t>NML = Network Markup Language</a:t>
            </a:r>
          </a:p>
          <a:p>
            <a:pPr>
              <a:buClr>
                <a:schemeClr val="accent6"/>
              </a:buClr>
            </a:pPr>
            <a:endParaRPr lang="en-US" altLang="ja-JP" sz="2600" dirty="0" smtClean="0"/>
          </a:p>
          <a:p>
            <a:pPr>
              <a:buClr>
                <a:schemeClr val="accent6"/>
              </a:buClr>
              <a:buNone/>
            </a:pPr>
            <a:r>
              <a:rPr lang="en-US" altLang="ja-JP" sz="2600" b="1" dirty="0" smtClean="0"/>
              <a:t>Goal</a:t>
            </a:r>
          </a:p>
          <a:p>
            <a:pPr>
              <a:buClr>
                <a:schemeClr val="accent6"/>
              </a:buClr>
            </a:pPr>
            <a:r>
              <a:rPr lang="en-US" sz="2800" dirty="0" smtClean="0"/>
              <a:t>Create a network description ontology and schema</a:t>
            </a:r>
          </a:p>
          <a:p>
            <a:pPr>
              <a:buClr>
                <a:schemeClr val="accent6"/>
              </a:buClr>
            </a:pPr>
            <a:endParaRPr lang="en-US" sz="2800" dirty="0" smtClean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 smtClean="0"/>
              <a:t>Ontology (Terminology, </a:t>
            </a:r>
            <a:r>
              <a:rPr lang="en-US" sz="2800" dirty="0" smtClean="0"/>
              <a:t>Schema) (UML)</a:t>
            </a:r>
            <a:endParaRPr lang="en-US" sz="2800" dirty="0" smtClean="0"/>
          </a:p>
          <a:p>
            <a:pPr marL="514350" indent="-514350">
              <a:buClr>
                <a:schemeClr val="accent6"/>
              </a:buClr>
              <a:buFont typeface="+mj-lt"/>
              <a:buAutoNum type="arabicPeriod"/>
            </a:pPr>
            <a:r>
              <a:rPr lang="en-US" sz="2800" dirty="0" smtClean="0"/>
              <a:t>Syntax (XML and RDF)</a:t>
            </a:r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90DB28C-AC42-A44B-98A5-FA4DED42F06D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 Scope</a:t>
            </a:r>
          </a:p>
          <a:p>
            <a:r>
              <a:rPr lang="en-US" dirty="0" smtClean="0"/>
              <a:t>Logical Network Infrastructure</a:t>
            </a:r>
          </a:p>
          <a:p>
            <a:r>
              <a:rPr lang="en-US" dirty="0" smtClean="0"/>
              <a:t>Multi-layer networks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Capability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Out of Scope</a:t>
            </a:r>
            <a:endParaRPr lang="en-US" dirty="0" smtClean="0"/>
          </a:p>
          <a:p>
            <a:r>
              <a:rPr lang="en-US" dirty="0" smtClean="0"/>
              <a:t>Physical Network Infrastructure</a:t>
            </a:r>
          </a:p>
          <a:p>
            <a:r>
              <a:rPr lang="en-US" dirty="0" smtClean="0"/>
              <a:t>Policy</a:t>
            </a:r>
          </a:p>
          <a:p>
            <a:r>
              <a:rPr lang="en-US" dirty="0" smtClean="0"/>
              <a:t>Authentication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89D963-6B98-E842-99E9-A858A8114BEE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 to OGF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Consensus on Terminology</a:t>
            </a:r>
          </a:p>
          <a:p>
            <a:r>
              <a:rPr lang="en-US" sz="2800" dirty="0" smtClean="0"/>
              <a:t>Ties with related work (ITU, </a:t>
            </a:r>
            <a:r>
              <a:rPr lang="en-US" sz="2800" dirty="0" err="1" smtClean="0"/>
              <a:t>TMForum</a:t>
            </a:r>
            <a:r>
              <a:rPr lang="en-US" sz="2800" dirty="0" smtClean="0"/>
              <a:t>, IETF)</a:t>
            </a:r>
            <a:endParaRPr lang="en-US" sz="2800" dirty="0" smtClean="0"/>
          </a:p>
          <a:p>
            <a:r>
              <a:rPr lang="en-US" sz="2800" dirty="0" smtClean="0"/>
              <a:t>Lot's of </a:t>
            </a:r>
            <a:r>
              <a:rPr lang="en-US" sz="2800" dirty="0" smtClean="0"/>
              <a:t>(</a:t>
            </a:r>
            <a:r>
              <a:rPr lang="en-US" sz="2800" dirty="0" smtClean="0"/>
              <a:t>a</a:t>
            </a:r>
            <a:r>
              <a:rPr lang="en-US" sz="2800" dirty="0" smtClean="0"/>
              <a:t>cademic</a:t>
            </a:r>
            <a:r>
              <a:rPr lang="en-US" sz="2800" dirty="0" smtClean="0"/>
              <a:t>) discussion on data model (</a:t>
            </a:r>
            <a:r>
              <a:rPr lang="en-US" sz="2800" i="1" dirty="0" smtClean="0"/>
              <a:t>“Can we model everything as an abstract relation?”</a:t>
            </a:r>
            <a:r>
              <a:rPr lang="en-US" sz="280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89D963-6B98-E842-99E9-A858A8114BEE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r>
              <a:rPr lang="en-US" i="1" dirty="0" smtClean="0"/>
              <a:t>Translating From DCN to NDL and Back </a:t>
            </a:r>
            <a:r>
              <a:rPr lang="en-US" i="1" dirty="0" smtClean="0"/>
              <a:t>Again</a:t>
            </a:r>
            <a:r>
              <a:rPr lang="en-US" dirty="0" smtClean="0"/>
              <a:t> by </a:t>
            </a:r>
            <a:r>
              <a:rPr lang="en-US" dirty="0" err="1" smtClean="0"/>
              <a:t>Jeroen</a:t>
            </a:r>
            <a:r>
              <a:rPr lang="en-US" dirty="0" smtClean="0"/>
              <a:t> van </a:t>
            </a:r>
            <a:r>
              <a:rPr lang="en-US" dirty="0" err="1" smtClean="0"/>
              <a:t>der</a:t>
            </a:r>
            <a:r>
              <a:rPr lang="en-US" dirty="0" smtClean="0"/>
              <a:t> Ham (finally) published as GFD.175</a:t>
            </a:r>
          </a:p>
          <a:p>
            <a:r>
              <a:rPr lang="en-US" dirty="0" smtClean="0"/>
              <a:t>Delegation of </a:t>
            </a:r>
            <a:r>
              <a:rPr lang="en-US" dirty="0" err="1" smtClean="0"/>
              <a:t>urn:ogf</a:t>
            </a:r>
            <a:r>
              <a:rPr lang="en-US" dirty="0" smtClean="0"/>
              <a:t> in IETF and description of </a:t>
            </a:r>
            <a:r>
              <a:rPr lang="en-US" dirty="0" err="1" smtClean="0"/>
              <a:t>urn:ogf:network</a:t>
            </a:r>
            <a:r>
              <a:rPr lang="en-US" dirty="0" smtClean="0"/>
              <a:t>: in progress</a:t>
            </a:r>
          </a:p>
          <a:p>
            <a:r>
              <a:rPr lang="en-US" dirty="0" smtClean="0"/>
              <a:t>Made good decisions on last two </a:t>
            </a:r>
            <a:r>
              <a:rPr lang="en-US" dirty="0" err="1" smtClean="0"/>
              <a:t>OGFs</a:t>
            </a:r>
            <a:r>
              <a:rPr lang="en-US" dirty="0" smtClean="0"/>
              <a:t>, but need writers to put this in </a:t>
            </a:r>
            <a:r>
              <a:rPr lang="en-US" b="1" i="1" dirty="0" smtClean="0"/>
              <a:t>NML base schema</a:t>
            </a:r>
            <a:r>
              <a:rPr lang="en-US" dirty="0" smtClean="0"/>
              <a:t> draft! (draft is now outdated)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89D963-6B98-E842-99E9-A858A8114BEE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application in progress: monitoring</a:t>
            </a:r>
          </a:p>
          <a:p>
            <a:r>
              <a:rPr lang="en-US" dirty="0" smtClean="0"/>
              <a:t>Second application in planning: path </a:t>
            </a:r>
            <a:r>
              <a:rPr lang="en-US" dirty="0" smtClean="0"/>
              <a:t>provisioning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89D963-6B98-E842-99E9-A858A8114BEE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PerfSONAR</a:t>
            </a:r>
            <a:r>
              <a:rPr lang="en-US" dirty="0" smtClean="0"/>
              <a:t> based</a:t>
            </a:r>
          </a:p>
          <a:p>
            <a:pPr lvl="1"/>
            <a:r>
              <a:rPr lang="en-US" dirty="0" smtClean="0"/>
              <a:t>E2Emon tool revised, splitting topology service from monitoring service</a:t>
            </a:r>
          </a:p>
          <a:p>
            <a:r>
              <a:rPr lang="en-US" dirty="0" smtClean="0"/>
              <a:t>Involvement</a:t>
            </a:r>
            <a:endParaRPr lang="en-US" dirty="0" smtClean="0"/>
          </a:p>
          <a:p>
            <a:pPr lvl="1"/>
            <a:r>
              <a:rPr lang="en-US" dirty="0" smtClean="0"/>
              <a:t>European GÉANT3 (Roman </a:t>
            </a:r>
            <a:r>
              <a:rPr lang="en-US" dirty="0" err="1" smtClean="0"/>
              <a:t>Łapacz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North American Internet2 (Jason </a:t>
            </a:r>
            <a:r>
              <a:rPr lang="en-US" dirty="0" err="1" smtClean="0"/>
              <a:t>Zurawski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Where's Asia</a:t>
            </a:r>
            <a:r>
              <a:rPr lang="en-US" dirty="0" smtClean="0"/>
              <a:t>?</a:t>
            </a:r>
          </a:p>
          <a:p>
            <a:r>
              <a:rPr lang="en-US" dirty="0" smtClean="0"/>
              <a:t>Agreement on protocol sequence</a:t>
            </a:r>
          </a:p>
          <a:p>
            <a:pPr lvl="1"/>
            <a:r>
              <a:rPr lang="en-US" dirty="0" smtClean="0"/>
              <a:t>Implementation expected in a few months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89D963-6B98-E842-99E9-A858A8114BEE}" type="slidenum">
              <a:rPr lang="ja-JP" altLang="en-US" smtClean="0"/>
              <a:pPr/>
              <a:t>7</a:t>
            </a:fld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GF PowerPoint Template v1.5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4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GF PowerPoint Template v1.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OGF PowerPoint Template v1.5.pot</Template>
  <TotalTime>3219</TotalTime>
  <Words>272</Words>
  <Application>Microsoft Macintosh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OGF PowerPoint Template v1.5</vt:lpstr>
      <vt:lpstr>NML Outreach Session</vt:lpstr>
      <vt:lpstr>Network Markup Language</vt:lpstr>
      <vt:lpstr>Scope</vt:lpstr>
      <vt:lpstr>Status up to OGF 30</vt:lpstr>
      <vt:lpstr>Document Status</vt:lpstr>
      <vt:lpstr>Applications!</vt:lpstr>
      <vt:lpstr>Monitoring Application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NML Progress</dc:title>
  <dc:creator>Freek Dijkstra</dc:creator>
  <cp:lastModifiedBy>Freek Dijkstra</cp:lastModifiedBy>
  <cp:revision>40</cp:revision>
  <cp:lastPrinted>2006-08-17T17:55:00Z</cp:lastPrinted>
  <dcterms:created xsi:type="dcterms:W3CDTF">2011-03-21T22:05:30Z</dcterms:created>
  <dcterms:modified xsi:type="dcterms:W3CDTF">2011-03-21T22:23:21Z</dcterms:modified>
</cp:coreProperties>
</file>