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AC4E-4283-AF47-8B2A-F2B700160A49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34F7-B401-3B49-91EE-729ED8EF5A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at OGF 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Goal</a:t>
            </a:r>
            <a:r>
              <a:rPr lang="en-US" dirty="0" smtClean="0"/>
              <a:t>: Describe network topologies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(Technical) Progress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PortGroup</a:t>
            </a:r>
            <a:r>
              <a:rPr lang="en-US" dirty="0" smtClean="0"/>
              <a:t>, </a:t>
            </a:r>
            <a:r>
              <a:rPr lang="en-US" dirty="0" err="1" smtClean="0"/>
              <a:t>LinkGroup</a:t>
            </a:r>
            <a:r>
              <a:rPr lang="en-US" dirty="0" smtClean="0"/>
              <a:t> (</a:t>
            </a:r>
            <a:r>
              <a:rPr lang="en-US" i="1" dirty="0" smtClean="0"/>
              <a:t>better scalability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query parts in </a:t>
            </a:r>
            <a:r>
              <a:rPr lang="en-US" dirty="0" err="1" smtClean="0"/>
              <a:t>URIs</a:t>
            </a:r>
            <a:r>
              <a:rPr lang="en-US" dirty="0" smtClean="0"/>
              <a:t> to specify a Port in a </a:t>
            </a:r>
            <a:r>
              <a:rPr lang="en-US" dirty="0" err="1" smtClean="0"/>
              <a:t>PortGroup</a:t>
            </a:r>
            <a:r>
              <a:rPr lang="en-US" dirty="0" smtClean="0"/>
              <a:t> (</a:t>
            </a:r>
            <a:r>
              <a:rPr lang="en-US" i="1" dirty="0" smtClean="0"/>
              <a:t>better scalability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Removal of unused elements: Network, Domain (keep Topology) (</a:t>
            </a:r>
            <a:r>
              <a:rPr lang="en-US" i="1" dirty="0" smtClean="0"/>
              <a:t>stay focused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Defer definition to technology specific schemes later: capacity, latency, MTU, buffer</a:t>
            </a:r>
            <a:r>
              <a:rPr lang="en-US" dirty="0" smtClean="0"/>
              <a:t> (</a:t>
            </a:r>
            <a:r>
              <a:rPr lang="en-US" i="1" dirty="0" smtClean="0"/>
              <a:t>stay focused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 full URI for relations (</a:t>
            </a:r>
            <a:r>
              <a:rPr lang="en-US" i="1" dirty="0" smtClean="0"/>
              <a:t>better extensibility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NML at OGF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at OGF 35</dc:title>
  <dc:creator>Freek Dijkstra</dc:creator>
  <cp:lastModifiedBy>Freek Dijkstra</cp:lastModifiedBy>
  <cp:revision>2</cp:revision>
  <dcterms:created xsi:type="dcterms:W3CDTF">2012-06-19T09:49:19Z</dcterms:created>
  <dcterms:modified xsi:type="dcterms:W3CDTF">2012-06-19T09:52:55Z</dcterms:modified>
</cp:coreProperties>
</file>