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896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4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1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96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4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9465-4BBC-3B44-BBF4-0A7392467154}" type="datetimeFigureOut">
              <a:rPr lang="en-US" smtClean="0"/>
              <a:t>18/01/2012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C400-AACD-FD42-AF7C-D5E8F89A6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4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Topology Representation without labels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3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Incompatible Adaptations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373" y="1417638"/>
            <a:ext cx="9568746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Incompatible Adaptations </a:t>
            </a:r>
            <a:r>
              <a:rPr lang="en-GB" dirty="0" err="1" smtClean="0"/>
              <a:t>ctd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1" y="1283368"/>
            <a:ext cx="7085698" cy="548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Representations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40" y="1310576"/>
            <a:ext cx="6057831" cy="54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Network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8" y="2426188"/>
            <a:ext cx="676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Topology Representation without labels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06600"/>
            <a:ext cx="6769100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100" y="5636091"/>
            <a:ext cx="67134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3 VLANs, all domains support retagging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2817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Topology Representation without labels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163320"/>
            <a:ext cx="6769100" cy="477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438" y="5893709"/>
            <a:ext cx="7388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3 VLANs, only B does not support retagging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068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domains, 2 technologies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06600"/>
            <a:ext cx="676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Representation without layers &amp; labels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12900"/>
            <a:ext cx="6769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Representation with incompatible adaptations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4" y="1212516"/>
            <a:ext cx="6959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Freek’s</a:t>
            </a:r>
            <a:r>
              <a:rPr lang="en-GB" dirty="0" smtClean="0"/>
              <a:t> Article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6" y="1028312"/>
            <a:ext cx="6202948" cy="47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</Words>
  <Application>Microsoft Macintosh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Topology Representation without labels</vt:lpstr>
      <vt:lpstr>Topology Representations</vt:lpstr>
      <vt:lpstr>Example Network</vt:lpstr>
      <vt:lpstr>Topology Representation without labels</vt:lpstr>
      <vt:lpstr>Topology Representation without labels</vt:lpstr>
      <vt:lpstr>4 domains, 2 technologies</vt:lpstr>
      <vt:lpstr>Representation without layers &amp; labels</vt:lpstr>
      <vt:lpstr>Representation with incompatible adaptations</vt:lpstr>
      <vt:lpstr>Freek’s Article</vt:lpstr>
      <vt:lpstr>Incompatible Adaptations</vt:lpstr>
      <vt:lpstr>Incompatible Adaptations ctd.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Representation without labels</dc:title>
  <dc:creator>Jeroen van der Ham</dc:creator>
  <cp:lastModifiedBy>Jeroen van der Ham</cp:lastModifiedBy>
  <cp:revision>3</cp:revision>
  <dcterms:created xsi:type="dcterms:W3CDTF">2012-01-18T13:28:42Z</dcterms:created>
  <dcterms:modified xsi:type="dcterms:W3CDTF">2012-01-18T13:53:37Z</dcterms:modified>
</cp:coreProperties>
</file>