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59" r:id="rId2"/>
    <p:sldId id="264" r:id="rId3"/>
    <p:sldId id="266" r:id="rId4"/>
    <p:sldId id="267" r:id="rId5"/>
    <p:sldId id="268" r:id="rId6"/>
    <p:sldId id="269" r:id="rId7"/>
    <p:sldId id="270" r:id="rId8"/>
    <p:sldId id="271" r:id="rId9"/>
    <p:sldId id="265" r:id="rId1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856" y="-96"/>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9</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Backward Compatibility in CS 2.1</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John MacAuley, </a:t>
            </a:r>
            <a:r>
              <a:rPr lang="en-US" altLang="ja-JP" sz="2000" kern="0" dirty="0" err="1" smtClean="0">
                <a:latin typeface="+mn-lt"/>
                <a:ea typeface="+mn-ea"/>
              </a:rPr>
              <a:t>ESnet</a:t>
            </a:r>
            <a:endParaRPr lang="en-US" altLang="ja-JP" sz="2000" kern="0" dirty="0" smtClean="0">
              <a:latin typeface="+mn-lt"/>
              <a:ea typeface="+mn-ea"/>
            </a:endParaRPr>
          </a:p>
          <a:p>
            <a:pPr eaLnBrk="1" hangingPunct="1">
              <a:spcBef>
                <a:spcPct val="20000"/>
              </a:spcBef>
              <a:buClr>
                <a:schemeClr val="accent2"/>
              </a:buClr>
              <a:buFont typeface="Times" pitchFamily="18" charset="0"/>
              <a:buNone/>
              <a:defRPr/>
            </a:pPr>
            <a:r>
              <a:rPr lang="en-US" altLang="ja-JP" sz="2000" kern="0" dirty="0" smtClean="0">
                <a:latin typeface="+mn-lt"/>
                <a:ea typeface="+mn-ea"/>
              </a:rPr>
              <a:t>September 28, 2015</a:t>
            </a:r>
            <a:endParaRPr lang="en-US" altLang="ja-JP" sz="2000" kern="0" dirty="0">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NSI CS 2.1?</a:t>
            </a:r>
            <a:endParaRPr lang="en-US" dirty="0"/>
          </a:p>
        </p:txBody>
      </p:sp>
      <p:sp>
        <p:nvSpPr>
          <p:cNvPr id="3" name="Content Placeholder 2"/>
          <p:cNvSpPr>
            <a:spLocks noGrp="1"/>
          </p:cNvSpPr>
          <p:nvPr>
            <p:ph idx="1"/>
          </p:nvPr>
        </p:nvSpPr>
        <p:spPr/>
        <p:txBody>
          <a:bodyPr/>
          <a:lstStyle/>
          <a:p>
            <a:r>
              <a:rPr lang="en-GB" sz="2800" dirty="0" smtClean="0"/>
              <a:t>Is it simply document errata?</a:t>
            </a:r>
          </a:p>
          <a:p>
            <a:r>
              <a:rPr lang="en-GB" sz="2800" dirty="0" smtClean="0"/>
              <a:t>Minor behavioural changes?</a:t>
            </a:r>
          </a:p>
          <a:p>
            <a:r>
              <a:rPr lang="en-GB" sz="2800" dirty="0" smtClean="0"/>
              <a:t>Can we add new features if they do not change the CS 2.0 schema?</a:t>
            </a:r>
          </a:p>
          <a:p>
            <a:r>
              <a:rPr lang="en-GB" sz="2800" dirty="0" smtClean="0"/>
              <a:t>Can we extend the </a:t>
            </a:r>
            <a:r>
              <a:rPr lang="en-GB" sz="2800" dirty="0"/>
              <a:t>CS 2.0 </a:t>
            </a:r>
            <a:r>
              <a:rPr lang="en-GB" sz="2800" dirty="0" smtClean="0"/>
              <a:t>schema in such a way as to require a schema recompile, but with backwards </a:t>
            </a:r>
            <a:r>
              <a:rPr lang="en-GB" sz="2800" dirty="0"/>
              <a:t>compatible </a:t>
            </a:r>
            <a:r>
              <a:rPr lang="en-GB" sz="2800" dirty="0" smtClean="0"/>
              <a:t>behaviour?</a:t>
            </a:r>
            <a:endParaRPr lang="en-GB" sz="2800" dirty="0"/>
          </a:p>
          <a:p>
            <a:r>
              <a:rPr lang="en-US" sz="2800" dirty="0" smtClean="0"/>
              <a:t>Can we define a new CS 2.1 schema?</a:t>
            </a:r>
            <a:endParaRPr lang="en-US" sz="2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3</a:t>
            </a:fld>
            <a:endParaRPr lang="en-US" altLang="ja-JP"/>
          </a:p>
        </p:txBody>
      </p:sp>
    </p:spTree>
    <p:extLst>
      <p:ext uri="{BB962C8B-B14F-4D97-AF65-F5344CB8AC3E}">
        <p14:creationId xmlns:p14="http://schemas.microsoft.com/office/powerpoint/2010/main" val="6574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Query </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4</a:t>
            </a:fld>
            <a:endParaRPr lang="en-US" altLang="ja-JP"/>
          </a:p>
        </p:txBody>
      </p:sp>
      <p:pic>
        <p:nvPicPr>
          <p:cNvPr id="6" name="Picture 5" descr="Screen Shot 2015-09-28 at 7.18.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5527"/>
            <a:ext cx="9144000" cy="3445987"/>
          </a:xfrm>
          <a:prstGeom prst="rect">
            <a:avLst/>
          </a:prstGeom>
        </p:spPr>
      </p:pic>
    </p:spTree>
    <p:extLst>
      <p:ext uri="{BB962C8B-B14F-4D97-AF65-F5344CB8AC3E}">
        <p14:creationId xmlns:p14="http://schemas.microsoft.com/office/powerpoint/2010/main" val="400239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 </a:t>
            </a:r>
            <a:r>
              <a:rPr lang="en-US" dirty="0" err="1" smtClean="0"/>
              <a:t>ifModifiedSince</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pic>
        <p:nvPicPr>
          <p:cNvPr id="5" name="Picture 4" descr="Screen Shot 2015-09-28 at 7.23.0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4824"/>
            <a:ext cx="9144000" cy="3869718"/>
          </a:xfrm>
          <a:prstGeom prst="rect">
            <a:avLst/>
          </a:prstGeom>
        </p:spPr>
      </p:pic>
    </p:spTree>
    <p:extLst>
      <p:ext uri="{BB962C8B-B14F-4D97-AF65-F5344CB8AC3E}">
        <p14:creationId xmlns:p14="http://schemas.microsoft.com/office/powerpoint/2010/main" val="50283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dirty="0" err="1" smtClean="0"/>
              <a:t>lastModified</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pic>
        <p:nvPicPr>
          <p:cNvPr id="5" name="Picture 4" descr="Screen Shot 2015-09-28 at 7.36.0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1802"/>
            <a:ext cx="9144000" cy="4919526"/>
          </a:xfrm>
          <a:prstGeom prst="rect">
            <a:avLst/>
          </a:prstGeom>
        </p:spPr>
      </p:pic>
    </p:spTree>
    <p:extLst>
      <p:ext uri="{BB962C8B-B14F-4D97-AF65-F5344CB8AC3E}">
        <p14:creationId xmlns:p14="http://schemas.microsoft.com/office/powerpoint/2010/main" val="330196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Modified Schema – Backwards Compatible</a:t>
            </a:r>
            <a:endParaRPr lang="en-US" sz="28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pic>
        <p:nvPicPr>
          <p:cNvPr id="5" name="Picture 4" descr="Screen Shot 2015-09-28 at 9.0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4560"/>
            <a:ext cx="9144000" cy="4438736"/>
          </a:xfrm>
          <a:prstGeom prst="rect">
            <a:avLst/>
          </a:prstGeom>
        </p:spPr>
      </p:pic>
    </p:spTree>
    <p:extLst>
      <p:ext uri="{BB962C8B-B14F-4D97-AF65-F5344CB8AC3E}">
        <p14:creationId xmlns:p14="http://schemas.microsoft.com/office/powerpoint/2010/main" val="3324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Change – namespace</a:t>
            </a:r>
            <a:endParaRPr lang="en-US"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8</a:t>
            </a:fld>
            <a:endParaRPr lang="en-US" altLang="ja-JP"/>
          </a:p>
        </p:txBody>
      </p:sp>
      <p:pic>
        <p:nvPicPr>
          <p:cNvPr id="6" name="Picture 5" descr="Screen Shot 2015-09-28 at 9.18.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4784"/>
            <a:ext cx="9144000" cy="4534481"/>
          </a:xfrm>
          <a:prstGeom prst="rect">
            <a:avLst/>
          </a:prstGeom>
        </p:spPr>
      </p:pic>
    </p:spTree>
    <p:extLst>
      <p:ext uri="{BB962C8B-B14F-4D97-AF65-F5344CB8AC3E}">
        <p14:creationId xmlns:p14="http://schemas.microsoft.com/office/powerpoint/2010/main" val="390933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10401</TotalTime>
  <Words>662</Words>
  <Application>Microsoft Macintosh PowerPoint</Application>
  <PresentationFormat>On-screen Show (4:3)</PresentationFormat>
  <Paragraphs>46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OGF PowerPoint Template v1.5</vt:lpstr>
      <vt:lpstr>Network Services Interface</vt:lpstr>
      <vt:lpstr>OGF IPR Policies Apply</vt:lpstr>
      <vt:lpstr>What is NSI CS 2.1?</vt:lpstr>
      <vt:lpstr>Existing Query </vt:lpstr>
      <vt:lpstr>Extended - ifModifiedSince</vt:lpstr>
      <vt:lpstr>Results - lastModified</vt:lpstr>
      <vt:lpstr>Modified Schema – Backwards Compatible</vt:lpstr>
      <vt:lpstr>Schema Change – namespace</vt:lpstr>
      <vt:lpstr>Full Copyright Notice</vt:lpstr>
    </vt:vector>
  </TitlesOfParts>
  <Company>DANTE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John MacAuley</cp:lastModifiedBy>
  <cp:revision>599</cp:revision>
  <cp:lastPrinted>2006-08-17T17:55:00Z</cp:lastPrinted>
  <dcterms:created xsi:type="dcterms:W3CDTF">2009-03-03T10:05:42Z</dcterms:created>
  <dcterms:modified xsi:type="dcterms:W3CDTF">2015-09-28T07:19:50Z</dcterms:modified>
</cp:coreProperties>
</file>