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59" r:id="rId2"/>
    <p:sldId id="264" r:id="rId3"/>
    <p:sldId id="266" r:id="rId4"/>
    <p:sldId id="272" r:id="rId5"/>
    <p:sldId id="273" r:id="rId6"/>
    <p:sldId id="274" r:id="rId7"/>
    <p:sldId id="267" r:id="rId8"/>
    <p:sldId id="268" r:id="rId9"/>
    <p:sldId id="269" r:id="rId10"/>
    <p:sldId id="270" r:id="rId11"/>
    <p:sldId id="265" r:id="rId1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40" y="-112"/>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11</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Query change – </a:t>
            </a:r>
            <a:r>
              <a:rPr lang="en-US" altLang="ja-JP" dirty="0" err="1" smtClean="0"/>
              <a:t>ifModifiedSince</a:t>
            </a:r>
            <a:endParaRPr lang="en-US" altLang="ja-JP" dirty="0" smtClean="0"/>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John MacAuley, </a:t>
            </a:r>
            <a:r>
              <a:rPr lang="en-US" altLang="ja-JP" sz="2000" kern="0" dirty="0" err="1" smtClean="0">
                <a:latin typeface="+mn-lt"/>
                <a:ea typeface="+mn-ea"/>
              </a:rPr>
              <a:t>ESnet</a:t>
            </a:r>
            <a:endParaRPr lang="en-US" altLang="ja-JP" sz="2000" kern="0" dirty="0" smtClean="0">
              <a:latin typeface="+mn-lt"/>
              <a:ea typeface="+mn-ea"/>
            </a:endParaRPr>
          </a:p>
          <a:p>
            <a:pPr eaLnBrk="1" hangingPunct="1">
              <a:spcBef>
                <a:spcPct val="20000"/>
              </a:spcBef>
              <a:buClr>
                <a:schemeClr val="accent2"/>
              </a:buClr>
              <a:buFont typeface="Times" pitchFamily="18" charset="0"/>
              <a:buNone/>
              <a:defRPr/>
            </a:pPr>
            <a:r>
              <a:rPr lang="en-US" altLang="ja-JP" sz="2000" kern="0" dirty="0" smtClean="0">
                <a:latin typeface="+mn-lt"/>
                <a:ea typeface="+mn-ea"/>
              </a:rPr>
              <a:t>September 28, 2015</a:t>
            </a:r>
            <a:endParaRPr lang="en-US" altLang="ja-JP" sz="2000" kern="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Modified Schema – Backwards Compatible</a:t>
            </a:r>
            <a:endParaRPr lang="en-US" sz="2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10</a:t>
            </a:fld>
            <a:endParaRPr lang="en-US" altLang="ja-JP"/>
          </a:p>
        </p:txBody>
      </p:sp>
      <p:pic>
        <p:nvPicPr>
          <p:cNvPr id="5" name="Picture 4" descr="Screen Shot 2015-09-28 at 9.0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4560"/>
            <a:ext cx="9144000" cy="4438736"/>
          </a:xfrm>
          <a:prstGeom prst="rect">
            <a:avLst/>
          </a:prstGeom>
        </p:spPr>
      </p:pic>
    </p:spTree>
    <p:extLst>
      <p:ext uri="{BB962C8B-B14F-4D97-AF65-F5344CB8AC3E}">
        <p14:creationId xmlns:p14="http://schemas.microsoft.com/office/powerpoint/2010/main" val="33245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sz="2800" dirty="0" smtClean="0"/>
              <a:t>Request from end user to support REST-like </a:t>
            </a:r>
            <a:r>
              <a:rPr lang="en-US" sz="2800" dirty="0" smtClean="0">
                <a:solidFill>
                  <a:srgbClr val="FF0000"/>
                </a:solidFill>
              </a:rPr>
              <a:t>If</a:t>
            </a:r>
            <a:r>
              <a:rPr lang="en-US" sz="2800" dirty="0">
                <a:solidFill>
                  <a:srgbClr val="FF0000"/>
                </a:solidFill>
              </a:rPr>
              <a:t>-Modified-Since </a:t>
            </a:r>
            <a:r>
              <a:rPr lang="en-US" sz="2800" dirty="0"/>
              <a:t>and </a:t>
            </a:r>
            <a:r>
              <a:rPr lang="en-US" sz="2800" dirty="0">
                <a:solidFill>
                  <a:srgbClr val="FF0000"/>
                </a:solidFill>
              </a:rPr>
              <a:t>Last-Modified </a:t>
            </a:r>
            <a:r>
              <a:rPr lang="en-US" sz="2800" dirty="0"/>
              <a:t>capabilities in the NSI query message set for NSI CS 2.1</a:t>
            </a:r>
            <a:r>
              <a:rPr lang="en-US" sz="2800" dirty="0" smtClean="0"/>
              <a:t>.</a:t>
            </a:r>
          </a:p>
          <a:p>
            <a:r>
              <a:rPr lang="en-US" sz="2800" dirty="0" smtClean="0"/>
              <a:t>Goal is to reduce the amount of reservation information returned in each query retrieval by excluding reservations that have not changed since last query.</a:t>
            </a:r>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3</a:t>
            </a:fld>
            <a:endParaRPr lang="en-US" altLang="ja-JP"/>
          </a:p>
        </p:txBody>
      </p:sp>
    </p:spTree>
    <p:extLst>
      <p:ext uri="{BB962C8B-B14F-4D97-AF65-F5344CB8AC3E}">
        <p14:creationId xmlns:p14="http://schemas.microsoft.com/office/powerpoint/2010/main" val="6574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 </a:t>
            </a:r>
            <a:r>
              <a:rPr lang="en-US" dirty="0" err="1" smtClean="0"/>
              <a:t>ifModifiedSince</a:t>
            </a:r>
            <a:endParaRPr lang="en-US" dirty="0"/>
          </a:p>
        </p:txBody>
      </p:sp>
      <p:sp>
        <p:nvSpPr>
          <p:cNvPr id="3" name="Content Placeholder 2"/>
          <p:cNvSpPr>
            <a:spLocks noGrp="1"/>
          </p:cNvSpPr>
          <p:nvPr>
            <p:ph idx="1"/>
          </p:nvPr>
        </p:nvSpPr>
        <p:spPr/>
        <p:txBody>
          <a:bodyPr/>
          <a:lstStyle/>
          <a:p>
            <a:r>
              <a:rPr lang="en-US" sz="2400" dirty="0"/>
              <a:t>If an NSA receives a </a:t>
            </a:r>
            <a:r>
              <a:rPr lang="en-US" sz="2400" i="1" dirty="0" err="1"/>
              <a:t>querySummary</a:t>
            </a:r>
            <a:r>
              <a:rPr lang="en-US" sz="2400" dirty="0"/>
              <a:t> or </a:t>
            </a:r>
            <a:r>
              <a:rPr lang="en-US" sz="2400" i="1" dirty="0" err="1"/>
              <a:t>querySummarySync</a:t>
            </a:r>
            <a:r>
              <a:rPr lang="en-US" sz="2400" dirty="0"/>
              <a:t> message containing an </a:t>
            </a:r>
            <a:r>
              <a:rPr lang="en-US" sz="2400" dirty="0" err="1">
                <a:solidFill>
                  <a:srgbClr val="FF0000"/>
                </a:solidFill>
              </a:rPr>
              <a:t>ifModifiedSince</a:t>
            </a:r>
            <a:r>
              <a:rPr lang="en-US" sz="2400" dirty="0">
                <a:solidFill>
                  <a:srgbClr val="FF0000"/>
                </a:solidFill>
              </a:rPr>
              <a:t> </a:t>
            </a:r>
            <a:r>
              <a:rPr lang="en-US" sz="2400" dirty="0"/>
              <a:t>element, then it only returns those reservations matching the </a:t>
            </a:r>
            <a:r>
              <a:rPr lang="en-US" sz="2400" dirty="0" smtClean="0"/>
              <a:t>filter </a:t>
            </a:r>
            <a:r>
              <a:rPr lang="en-US" sz="2400" dirty="0"/>
              <a:t>elements (</a:t>
            </a:r>
            <a:r>
              <a:rPr lang="en-US" sz="2400" dirty="0" err="1"/>
              <a:t>connectionId</a:t>
            </a:r>
            <a:r>
              <a:rPr lang="en-US" sz="2400" dirty="0"/>
              <a:t>, </a:t>
            </a:r>
            <a:r>
              <a:rPr lang="en-US" sz="2400" dirty="0" err="1"/>
              <a:t>globalReservationId</a:t>
            </a:r>
            <a:r>
              <a:rPr lang="en-US" sz="2400" dirty="0"/>
              <a:t>) if </a:t>
            </a:r>
            <a:r>
              <a:rPr lang="en-US" sz="2400" dirty="0" smtClean="0"/>
              <a:t>the reservation </a:t>
            </a:r>
            <a:r>
              <a:rPr lang="en-US" sz="2400" dirty="0"/>
              <a:t>has been created, modified, or has undergone a change since the specified </a:t>
            </a:r>
            <a:r>
              <a:rPr lang="en-US" sz="2400" dirty="0" err="1">
                <a:solidFill>
                  <a:srgbClr val="FF0000"/>
                </a:solidFill>
              </a:rPr>
              <a:t>ifModifiedSince</a:t>
            </a:r>
            <a:r>
              <a:rPr lang="en-US" sz="2400" dirty="0">
                <a:solidFill>
                  <a:srgbClr val="FF0000"/>
                </a:solidFill>
              </a:rPr>
              <a:t> </a:t>
            </a:r>
            <a:r>
              <a:rPr lang="en-US" sz="2400" dirty="0" smtClean="0"/>
              <a:t>time.</a:t>
            </a:r>
          </a:p>
          <a:p>
            <a:r>
              <a:rPr lang="en-US" sz="2400" dirty="0" smtClean="0"/>
              <a:t>This </a:t>
            </a:r>
            <a:r>
              <a:rPr lang="en-US" sz="2400" dirty="0"/>
              <a:t>includes user initiated actions such as provision and release, as well as state changes caused by events such as </a:t>
            </a:r>
            <a:r>
              <a:rPr lang="en-US" sz="2400" i="1" dirty="0" err="1"/>
              <a:t>dataPlaneStateChange</a:t>
            </a:r>
            <a:r>
              <a:rPr lang="en-US" sz="2400" dirty="0"/>
              <a:t> notifications (in </a:t>
            </a:r>
            <a:r>
              <a:rPr lang="en-US" sz="2400" dirty="0" err="1"/>
              <a:t>dataPlaneStatus</a:t>
            </a:r>
            <a:r>
              <a:rPr lang="en-US" sz="2400" dirty="0"/>
              <a:t>)</a:t>
            </a:r>
            <a:r>
              <a:rPr lang="en-US" sz="2400" dirty="0" smtClean="0"/>
              <a:t>.</a:t>
            </a:r>
            <a:endParaRPr lang="en-US" sz="24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4</a:t>
            </a:fld>
            <a:endParaRPr lang="en-US" altLang="ja-JP"/>
          </a:p>
        </p:txBody>
      </p:sp>
    </p:spTree>
    <p:extLst>
      <p:ext uri="{BB962C8B-B14F-4D97-AF65-F5344CB8AC3E}">
        <p14:creationId xmlns:p14="http://schemas.microsoft.com/office/powerpoint/2010/main" val="268354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lastModified</a:t>
            </a:r>
            <a:endParaRPr lang="en-US" dirty="0"/>
          </a:p>
        </p:txBody>
      </p:sp>
      <p:sp>
        <p:nvSpPr>
          <p:cNvPr id="3" name="Content Placeholder 2"/>
          <p:cNvSpPr>
            <a:spLocks noGrp="1"/>
          </p:cNvSpPr>
          <p:nvPr>
            <p:ph idx="1"/>
          </p:nvPr>
        </p:nvSpPr>
        <p:spPr/>
        <p:txBody>
          <a:bodyPr/>
          <a:lstStyle/>
          <a:p>
            <a:r>
              <a:rPr lang="en-US" sz="2400" dirty="0"/>
              <a:t>In the </a:t>
            </a:r>
            <a:r>
              <a:rPr lang="en-US" sz="2400" dirty="0" err="1">
                <a:solidFill>
                  <a:srgbClr val="FF0000"/>
                </a:solidFill>
              </a:rPr>
              <a:t>lastModified</a:t>
            </a:r>
            <a:r>
              <a:rPr lang="en-US" sz="2400" dirty="0"/>
              <a:t> element </a:t>
            </a:r>
            <a:r>
              <a:rPr lang="en-US" sz="2400" dirty="0" smtClean="0"/>
              <a:t>of </a:t>
            </a:r>
            <a:r>
              <a:rPr lang="en-US" sz="2400" dirty="0"/>
              <a:t>the response the provider NSA includes the update time of the most recently created/modified/updated reservation on the </a:t>
            </a:r>
            <a:r>
              <a:rPr lang="en-US" sz="2400" dirty="0" smtClean="0"/>
              <a:t>system.</a:t>
            </a:r>
          </a:p>
          <a:p>
            <a:r>
              <a:rPr lang="en-US" sz="2400" dirty="0" smtClean="0"/>
              <a:t>The</a:t>
            </a:r>
            <a:r>
              <a:rPr lang="en-US" sz="2400" dirty="0"/>
              <a:t> </a:t>
            </a:r>
            <a:r>
              <a:rPr lang="en-US" sz="2400" dirty="0" err="1">
                <a:solidFill>
                  <a:srgbClr val="FF0000"/>
                </a:solidFill>
              </a:rPr>
              <a:t>lastModified</a:t>
            </a:r>
            <a:r>
              <a:rPr lang="en-US" sz="2400" dirty="0"/>
              <a:t> element is included even if the request did not </a:t>
            </a:r>
            <a:r>
              <a:rPr lang="en-US" sz="2400" dirty="0" smtClean="0"/>
              <a:t>include an</a:t>
            </a:r>
            <a:r>
              <a:rPr lang="en-US" sz="2400" dirty="0"/>
              <a:t> </a:t>
            </a:r>
            <a:r>
              <a:rPr lang="en-US" sz="2400" dirty="0" err="1">
                <a:solidFill>
                  <a:srgbClr val="FF0000"/>
                </a:solidFill>
              </a:rPr>
              <a:t>ifModifiedSince</a:t>
            </a:r>
            <a:r>
              <a:rPr lang="en-US" sz="2400" dirty="0"/>
              <a:t> element, and if the response does not contain any reservation results. </a:t>
            </a:r>
            <a:endParaRPr lang="en-US" sz="2400" dirty="0" smtClean="0"/>
          </a:p>
          <a:p>
            <a:r>
              <a:rPr lang="en-US" sz="2400" dirty="0" smtClean="0"/>
              <a:t>This</a:t>
            </a:r>
            <a:r>
              <a:rPr lang="en-US" sz="2400" dirty="0"/>
              <a:t> </a:t>
            </a:r>
            <a:r>
              <a:rPr lang="en-US" sz="2400" dirty="0" err="1">
                <a:solidFill>
                  <a:srgbClr val="FF0000"/>
                </a:solidFill>
              </a:rPr>
              <a:t>lastModified</a:t>
            </a:r>
            <a:r>
              <a:rPr lang="en-US" sz="2400" dirty="0"/>
              <a:t> value can be used in the next query for this filter.</a:t>
            </a:r>
            <a:endParaRPr lang="en-US" sz="24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Tree>
    <p:extLst>
      <p:ext uri="{BB962C8B-B14F-4D97-AF65-F5344CB8AC3E}">
        <p14:creationId xmlns:p14="http://schemas.microsoft.com/office/powerpoint/2010/main" val="30020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Font typeface="+mj-lt"/>
              <a:buAutoNum type="arabicPeriod"/>
            </a:pPr>
            <a:r>
              <a:rPr lang="en-US" sz="2000" dirty="0" smtClean="0"/>
              <a:t>Reservation </a:t>
            </a:r>
            <a:r>
              <a:rPr lang="en-US" sz="2000" dirty="0"/>
              <a:t>A created on NSA @ 2015-07-28T09:00:00Z</a:t>
            </a:r>
          </a:p>
          <a:p>
            <a:pPr>
              <a:buFont typeface="+mj-lt"/>
              <a:buAutoNum type="arabicPeriod"/>
            </a:pPr>
            <a:r>
              <a:rPr lang="en-US" sz="2000" dirty="0" smtClean="0"/>
              <a:t>Reservation </a:t>
            </a:r>
            <a:r>
              <a:rPr lang="en-US" sz="2000" dirty="0"/>
              <a:t>B created on NSA @ 2015-07-28T09:10:00Z</a:t>
            </a:r>
          </a:p>
          <a:p>
            <a:pPr>
              <a:buFont typeface="+mj-lt"/>
              <a:buAutoNum type="arabicPeriod"/>
            </a:pPr>
            <a:r>
              <a:rPr lang="en-US" sz="2000" dirty="0" smtClean="0"/>
              <a:t>Client </a:t>
            </a:r>
            <a:r>
              <a:rPr lang="en-US" sz="2000" dirty="0"/>
              <a:t>queries NSA with </a:t>
            </a:r>
            <a:r>
              <a:rPr lang="en-US" sz="2000" dirty="0" err="1"/>
              <a:t>querySummarySync</a:t>
            </a:r>
            <a:r>
              <a:rPr lang="en-US" sz="2000" dirty="0"/>
              <a:t> { } @ 2015-07-28T09:15:00Z</a:t>
            </a:r>
          </a:p>
          <a:p>
            <a:pPr lvl="1"/>
            <a:r>
              <a:rPr lang="en-US" sz="1800" dirty="0" smtClean="0"/>
              <a:t>NSA </a:t>
            </a:r>
            <a:r>
              <a:rPr lang="en-US" sz="1800" dirty="0"/>
              <a:t>returns result </a:t>
            </a:r>
            <a:r>
              <a:rPr lang="en-US" sz="1800" dirty="0" err="1"/>
              <a:t>querySummaryConfirmed</a:t>
            </a:r>
            <a:r>
              <a:rPr lang="en-US" sz="1800" dirty="0"/>
              <a:t> { A, B, </a:t>
            </a:r>
            <a:r>
              <a:rPr lang="en-US" sz="1800" dirty="0" err="1"/>
              <a:t>lastModified</a:t>
            </a:r>
            <a:r>
              <a:rPr lang="en-US" sz="1800" dirty="0"/>
              <a:t>="2015-07-28T09:10:00Z" }</a:t>
            </a:r>
          </a:p>
          <a:p>
            <a:pPr>
              <a:buFont typeface="+mj-lt"/>
              <a:buAutoNum type="arabicPeriod"/>
            </a:pPr>
            <a:r>
              <a:rPr lang="en-US" sz="2000" dirty="0" smtClean="0"/>
              <a:t>Reservation </a:t>
            </a:r>
            <a:r>
              <a:rPr lang="en-US" sz="2000" dirty="0"/>
              <a:t>A provisioned on NSA @ 2015-07-28T09:20:00Z</a:t>
            </a:r>
          </a:p>
          <a:p>
            <a:pPr>
              <a:buFont typeface="+mj-lt"/>
              <a:buAutoNum type="arabicPeriod"/>
            </a:pPr>
            <a:r>
              <a:rPr lang="en-US" sz="2000" dirty="0" smtClean="0"/>
              <a:t>Reservation </a:t>
            </a:r>
            <a:r>
              <a:rPr lang="en-US" sz="2000" dirty="0"/>
              <a:t>C created on NSA @ 2015-07-28T09:21:00Z</a:t>
            </a:r>
          </a:p>
          <a:p>
            <a:pPr>
              <a:buFont typeface="+mj-lt"/>
              <a:buAutoNum type="arabicPeriod"/>
            </a:pPr>
            <a:r>
              <a:rPr lang="en-US" sz="2000" dirty="0" smtClean="0"/>
              <a:t>Client </a:t>
            </a:r>
            <a:r>
              <a:rPr lang="en-US" sz="2000" dirty="0"/>
              <a:t>queries NSA with </a:t>
            </a:r>
            <a:r>
              <a:rPr lang="en-US" sz="2000" dirty="0" err="1"/>
              <a:t>querySummarySync</a:t>
            </a:r>
            <a:r>
              <a:rPr lang="en-US" sz="2000" dirty="0"/>
              <a:t> { </a:t>
            </a:r>
            <a:r>
              <a:rPr lang="en-US" sz="2000" dirty="0" err="1"/>
              <a:t>ifModifiedSince</a:t>
            </a:r>
            <a:r>
              <a:rPr lang="en-US" sz="2000" dirty="0"/>
              <a:t>="2015-07-28T09:10:00Z" } @ 2015-07-28T09:23:00Z</a:t>
            </a:r>
          </a:p>
          <a:p>
            <a:pPr lvl="1"/>
            <a:r>
              <a:rPr lang="en-US" sz="1800" dirty="0" smtClean="0"/>
              <a:t>NSA </a:t>
            </a:r>
            <a:r>
              <a:rPr lang="en-US" sz="1800" dirty="0"/>
              <a:t>returns result </a:t>
            </a:r>
            <a:r>
              <a:rPr lang="en-US" sz="1800" dirty="0" err="1"/>
              <a:t>querySummaryConfirmed</a:t>
            </a:r>
            <a:r>
              <a:rPr lang="en-US" sz="1800" dirty="0"/>
              <a:t> { A, C, </a:t>
            </a:r>
            <a:r>
              <a:rPr lang="en-US" sz="1800" dirty="0" err="1"/>
              <a:t>lastModified</a:t>
            </a:r>
            <a:r>
              <a:rPr lang="en-US" sz="1800" dirty="0"/>
              <a:t>="2015-07-28T09:21:00Z" </a:t>
            </a:r>
            <a:r>
              <a:rPr lang="en-US" sz="1800" dirty="0" smtClean="0"/>
              <a:t>}</a:t>
            </a:r>
            <a:endParaRPr lang="en-US" sz="1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Tree>
    <p:extLst>
      <p:ext uri="{BB962C8B-B14F-4D97-AF65-F5344CB8AC3E}">
        <p14:creationId xmlns:p14="http://schemas.microsoft.com/office/powerpoint/2010/main" val="438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Query </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pic>
        <p:nvPicPr>
          <p:cNvPr id="6" name="Picture 5" descr="Screen Shot 2015-09-28 at 7.18.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5527"/>
            <a:ext cx="9144000" cy="3445987"/>
          </a:xfrm>
          <a:prstGeom prst="rect">
            <a:avLst/>
          </a:prstGeom>
        </p:spPr>
      </p:pic>
    </p:spTree>
    <p:extLst>
      <p:ext uri="{BB962C8B-B14F-4D97-AF65-F5344CB8AC3E}">
        <p14:creationId xmlns:p14="http://schemas.microsoft.com/office/powerpoint/2010/main" val="40023976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 </a:t>
            </a:r>
            <a:r>
              <a:rPr lang="en-US" dirty="0" err="1" smtClean="0"/>
              <a:t>ifModifiedSince</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8</a:t>
            </a:fld>
            <a:endParaRPr lang="en-US" altLang="ja-JP"/>
          </a:p>
        </p:txBody>
      </p:sp>
      <p:pic>
        <p:nvPicPr>
          <p:cNvPr id="5" name="Picture 4" descr="Screen Shot 2015-09-28 at 7.23.0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4824"/>
            <a:ext cx="9144000" cy="3869718"/>
          </a:xfrm>
          <a:prstGeom prst="rect">
            <a:avLst/>
          </a:prstGeom>
        </p:spPr>
      </p:pic>
    </p:spTree>
    <p:extLst>
      <p:ext uri="{BB962C8B-B14F-4D97-AF65-F5344CB8AC3E}">
        <p14:creationId xmlns:p14="http://schemas.microsoft.com/office/powerpoint/2010/main" val="5028385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dirty="0" err="1" smtClean="0"/>
              <a:t>lastModified</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9</a:t>
            </a:fld>
            <a:endParaRPr lang="en-US" altLang="ja-JP"/>
          </a:p>
        </p:txBody>
      </p:sp>
      <p:pic>
        <p:nvPicPr>
          <p:cNvPr id="5" name="Picture 4" descr="Screen Shot 2015-09-28 at 7.36.0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1802"/>
            <a:ext cx="9144000" cy="4919526"/>
          </a:xfrm>
          <a:prstGeom prst="rect">
            <a:avLst/>
          </a:prstGeom>
        </p:spPr>
      </p:pic>
    </p:spTree>
    <p:extLst>
      <p:ext uri="{BB962C8B-B14F-4D97-AF65-F5344CB8AC3E}">
        <p14:creationId xmlns:p14="http://schemas.microsoft.com/office/powerpoint/2010/main" val="33019620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10500</TotalTime>
  <Words>742</Words>
  <Application>Microsoft Macintosh PowerPoint</Application>
  <PresentationFormat>On-screen Show (4:3)</PresentationFormat>
  <Paragraphs>60</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OGF PowerPoint Template v1.5</vt:lpstr>
      <vt:lpstr>Network Services Interface</vt:lpstr>
      <vt:lpstr>OGF IPR Policies Apply</vt:lpstr>
      <vt:lpstr>Why?</vt:lpstr>
      <vt:lpstr>How? - ifModifiedSince</vt:lpstr>
      <vt:lpstr>lastModified</vt:lpstr>
      <vt:lpstr>Example</vt:lpstr>
      <vt:lpstr>Existing Query </vt:lpstr>
      <vt:lpstr>Extended - ifModifiedSince</vt:lpstr>
      <vt:lpstr>Results - lastModified</vt:lpstr>
      <vt:lpstr>Modified Schema – Backwards Compatible</vt:lpstr>
      <vt:lpstr>Full Copyright Notice</vt:lpstr>
    </vt:vector>
  </TitlesOfParts>
  <Company>DANTE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John MacAuley</cp:lastModifiedBy>
  <cp:revision>603</cp:revision>
  <cp:lastPrinted>2006-08-17T17:55:00Z</cp:lastPrinted>
  <dcterms:created xsi:type="dcterms:W3CDTF">2009-03-03T10:05:42Z</dcterms:created>
  <dcterms:modified xsi:type="dcterms:W3CDTF">2015-09-28T08:59:35Z</dcterms:modified>
</cp:coreProperties>
</file>