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80" d="100"/>
          <a:sy n="80" d="100"/>
        </p:scale>
        <p:origin x="78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DD-F1BC-4E8E-BB4E-0360B392F891}" type="datetimeFigureOut">
              <a:rPr lang="pl-PL" smtClean="0"/>
              <a:t>2014-01-16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71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DD-F1BC-4E8E-BB4E-0360B392F891}" type="datetimeFigureOut">
              <a:rPr lang="pl-PL" smtClean="0"/>
              <a:t>2014-01-16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41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DD-F1BC-4E8E-BB4E-0360B392F891}" type="datetimeFigureOut">
              <a:rPr lang="pl-PL" smtClean="0"/>
              <a:t>2014-01-16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992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DD-F1BC-4E8E-BB4E-0360B392F891}" type="datetimeFigureOut">
              <a:rPr lang="pl-PL" smtClean="0"/>
              <a:t>2014-01-16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09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DD-F1BC-4E8E-BB4E-0360B392F891}" type="datetimeFigureOut">
              <a:rPr lang="pl-PL" smtClean="0"/>
              <a:t>2014-01-16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963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DD-F1BC-4E8E-BB4E-0360B392F891}" type="datetimeFigureOut">
              <a:rPr lang="pl-PL" smtClean="0"/>
              <a:t>2014-01-16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68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DD-F1BC-4E8E-BB4E-0360B392F891}" type="datetimeFigureOut">
              <a:rPr lang="pl-PL" smtClean="0"/>
              <a:t>2014-01-16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96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DD-F1BC-4E8E-BB4E-0360B392F891}" type="datetimeFigureOut">
              <a:rPr lang="pl-PL" smtClean="0"/>
              <a:t>2014-01-16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531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DD-F1BC-4E8E-BB4E-0360B392F891}" type="datetimeFigureOut">
              <a:rPr lang="pl-PL" smtClean="0"/>
              <a:t>2014-01-16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24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DD-F1BC-4E8E-BB4E-0360B392F891}" type="datetimeFigureOut">
              <a:rPr lang="pl-PL" smtClean="0"/>
              <a:t>2014-01-16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58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DD-F1BC-4E8E-BB4E-0360B392F891}" type="datetimeFigureOut">
              <a:rPr lang="pl-PL" smtClean="0"/>
              <a:t>2014-01-16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48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858DD-F1BC-4E8E-BB4E-0360B392F891}" type="datetimeFigureOut">
              <a:rPr lang="pl-PL" smtClean="0"/>
              <a:t>2014-01-16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72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chalb@man.poznan.pl" TargetMode="External"/><Relationship Id="rId2" Type="http://schemas.openxmlformats.org/officeDocument/2006/relationships/hyperlink" Target="mailto:docere@man.poznan.p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adek.krzywania@man.poznan.p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NSI </a:t>
            </a:r>
            <a:r>
              <a:rPr lang="pl-PL" dirty="0" err="1" smtClean="0"/>
              <a:t>issues</a:t>
            </a:r>
            <a:r>
              <a:rPr lang="pl-PL" dirty="0" smtClean="0"/>
              <a:t> </a:t>
            </a:r>
            <a:r>
              <a:rPr lang="pl-PL" dirty="0" err="1" smtClean="0"/>
              <a:t>related</a:t>
            </a:r>
            <a:r>
              <a:rPr lang="pl-PL" dirty="0" smtClean="0"/>
              <a:t> to standard </a:t>
            </a:r>
            <a:r>
              <a:rPr lang="pl-PL" dirty="0" err="1" smtClean="0"/>
              <a:t>implementation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GN3 Plus JRA2T1/NSI-CONTEST</a:t>
            </a:r>
            <a:endParaRPr lang="pl-PL" dirty="0"/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pl-PL" sz="1600" dirty="0" smtClean="0"/>
              <a:t>Łukasz Podleski </a:t>
            </a:r>
            <a:r>
              <a:rPr lang="pl-PL" sz="1600" dirty="0" smtClean="0">
                <a:hlinkClick r:id="rId2"/>
              </a:rPr>
              <a:t>docere@man.poznan.pl</a:t>
            </a:r>
            <a:endParaRPr lang="pl-PL" sz="1600" dirty="0" smtClean="0"/>
          </a:p>
          <a:p>
            <a:pPr algn="l"/>
            <a:r>
              <a:rPr lang="pl-PL" sz="1600" dirty="0" smtClean="0"/>
              <a:t>Michał </a:t>
            </a:r>
            <a:r>
              <a:rPr lang="pl-PL" sz="1600" dirty="0" err="1" smtClean="0"/>
              <a:t>Balcerkiewicz</a:t>
            </a:r>
            <a:r>
              <a:rPr lang="pl-PL" sz="1600" dirty="0" smtClean="0"/>
              <a:t> </a:t>
            </a:r>
            <a:r>
              <a:rPr lang="pl-PL" sz="1600" dirty="0" smtClean="0">
                <a:hlinkClick r:id="rId3"/>
              </a:rPr>
              <a:t>michalb@man.poznan.pl</a:t>
            </a:r>
            <a:r>
              <a:rPr lang="pl-PL" sz="1600" dirty="0" smtClean="0"/>
              <a:t> </a:t>
            </a:r>
          </a:p>
          <a:p>
            <a:pPr algn="l"/>
            <a:r>
              <a:rPr lang="pl-PL" sz="1600" dirty="0" smtClean="0"/>
              <a:t>Radek Krzywania </a:t>
            </a:r>
            <a:r>
              <a:rPr lang="pl-PL" sz="1600" dirty="0" smtClean="0">
                <a:hlinkClick r:id="rId4"/>
              </a:rPr>
              <a:t>radek.krzywania@man.poznan.pl</a:t>
            </a:r>
            <a:endParaRPr lang="pl-PL" sz="1600" dirty="0" smtClean="0"/>
          </a:p>
          <a:p>
            <a:pPr algn="l"/>
            <a:endParaRPr lang="pl-PL" sz="1600" dirty="0"/>
          </a:p>
          <a:p>
            <a:pPr algn="l"/>
            <a:r>
              <a:rPr lang="pl-PL" sz="1600" dirty="0" smtClean="0"/>
              <a:t>OGF 40, NSI </a:t>
            </a:r>
            <a:r>
              <a:rPr lang="pl-PL" sz="1600" dirty="0" err="1" smtClean="0"/>
              <a:t>meeting</a:t>
            </a:r>
            <a:endParaRPr lang="pl-PL" sz="1600" dirty="0"/>
          </a:p>
          <a:p>
            <a:pPr algn="l"/>
            <a:r>
              <a:rPr lang="pl-PL" sz="1600" dirty="0" smtClean="0"/>
              <a:t>15-17.01.2014, Oxford, UK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23267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Resources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 How to </a:t>
            </a:r>
            <a:r>
              <a:rPr lang="pl-PL" dirty="0" err="1" smtClean="0"/>
              <a:t>identify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STPs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physically</a:t>
            </a:r>
            <a:r>
              <a:rPr lang="pl-PL" dirty="0" smtClean="0"/>
              <a:t> </a:t>
            </a:r>
            <a:r>
              <a:rPr lang="pl-PL" dirty="0" err="1" smtClean="0"/>
              <a:t>connected</a:t>
            </a:r>
            <a:r>
              <a:rPr lang="pl-PL" dirty="0" smtClean="0"/>
              <a:t> to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?</a:t>
            </a:r>
          </a:p>
          <a:p>
            <a:pPr lvl="1"/>
            <a:r>
              <a:rPr lang="pl-PL" dirty="0" err="1" smtClean="0"/>
              <a:t>Should</a:t>
            </a:r>
            <a:r>
              <a:rPr lang="pl-PL" dirty="0" smtClean="0"/>
              <a:t> NSA </a:t>
            </a:r>
            <a:r>
              <a:rPr lang="pl-PL" dirty="0" err="1" smtClean="0"/>
              <a:t>ask</a:t>
            </a:r>
            <a:r>
              <a:rPr lang="pl-PL" dirty="0" smtClean="0"/>
              <a:t> NRM for </a:t>
            </a:r>
            <a:r>
              <a:rPr lang="pl-PL" dirty="0" err="1" smtClean="0"/>
              <a:t>resources</a:t>
            </a:r>
            <a:r>
              <a:rPr lang="pl-PL" dirty="0" smtClean="0"/>
              <a:t>/</a:t>
            </a:r>
            <a:r>
              <a:rPr lang="pl-PL" dirty="0" err="1" smtClean="0"/>
              <a:t>tolopogy</a:t>
            </a:r>
            <a:r>
              <a:rPr lang="pl-PL" dirty="0" smtClean="0"/>
              <a:t> </a:t>
            </a:r>
            <a:r>
              <a:rPr lang="pl-PL" dirty="0" err="1" smtClean="0"/>
              <a:t>clarification</a:t>
            </a:r>
            <a:r>
              <a:rPr lang="pl-PL" dirty="0" smtClean="0"/>
              <a:t>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resources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/</a:t>
            </a:r>
            <a:r>
              <a:rPr lang="pl-PL" dirty="0" err="1" smtClean="0"/>
              <a:t>might</a:t>
            </a:r>
            <a:r>
              <a:rPr lang="pl-PL" dirty="0" smtClean="0"/>
              <a:t> be </a:t>
            </a:r>
            <a:r>
              <a:rPr lang="pl-PL" dirty="0" err="1" smtClean="0"/>
              <a:t>connected</a:t>
            </a:r>
            <a:r>
              <a:rPr lang="pl-PL" dirty="0" smtClean="0"/>
              <a:t> to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resource</a:t>
            </a:r>
            <a:r>
              <a:rPr lang="pl-PL" dirty="0" smtClean="0"/>
              <a:t>)? </a:t>
            </a:r>
          </a:p>
          <a:p>
            <a:pPr lvl="1"/>
            <a:r>
              <a:rPr lang="pl-PL" dirty="0" smtClean="0"/>
              <a:t>One STP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consists</a:t>
            </a:r>
            <a:r>
              <a:rPr lang="pl-PL" dirty="0" smtClean="0"/>
              <a:t> of </a:t>
            </a:r>
            <a:r>
              <a:rPr lang="pl-PL" dirty="0" err="1" smtClean="0"/>
              <a:t>numerous</a:t>
            </a:r>
            <a:r>
              <a:rPr lang="pl-PL" dirty="0" smtClean="0"/>
              <a:t> </a:t>
            </a:r>
            <a:r>
              <a:rPr lang="pl-PL" dirty="0" err="1" smtClean="0"/>
              <a:t>labels</a:t>
            </a:r>
            <a:r>
              <a:rPr lang="pl-PL" dirty="0" smtClean="0"/>
              <a:t> / </a:t>
            </a:r>
            <a:r>
              <a:rPr lang="pl-PL" dirty="0" err="1" smtClean="0"/>
              <a:t>resources</a:t>
            </a:r>
            <a:r>
              <a:rPr lang="pl-PL" dirty="0" smtClean="0"/>
              <a:t> in the </a:t>
            </a:r>
            <a:r>
              <a:rPr lang="pl-PL" dirty="0" err="1" smtClean="0"/>
              <a:t>Key</a:t>
            </a:r>
            <a:r>
              <a:rPr lang="pl-PL" dirty="0" smtClean="0"/>
              <a:t>-Value map,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technology</a:t>
            </a:r>
            <a:r>
              <a:rPr lang="pl-PL" dirty="0" smtClean="0"/>
              <a:t> </a:t>
            </a:r>
            <a:r>
              <a:rPr lang="pl-PL" dirty="0" err="1" smtClean="0"/>
              <a:t>specific</a:t>
            </a:r>
            <a:r>
              <a:rPr lang="pl-PL" dirty="0" smtClean="0"/>
              <a:t>.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imposes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(</a:t>
            </a:r>
            <a:r>
              <a:rPr lang="pl-PL" dirty="0" err="1" smtClean="0"/>
              <a:t>first</a:t>
            </a:r>
            <a:r>
              <a:rPr lang="pl-PL" dirty="0" smtClean="0"/>
              <a:t> !?) </a:t>
            </a:r>
            <a:r>
              <a:rPr lang="pl-PL" dirty="0" err="1" smtClean="0"/>
              <a:t>interface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NSA &amp; NRM for </a:t>
            </a:r>
            <a:r>
              <a:rPr lang="pl-PL" dirty="0" err="1" smtClean="0"/>
              <a:t>topology</a:t>
            </a:r>
            <a:r>
              <a:rPr lang="pl-PL" dirty="0" smtClean="0"/>
              <a:t>/</a:t>
            </a:r>
            <a:r>
              <a:rPr lang="pl-PL" dirty="0" err="1" smtClean="0"/>
              <a:t>resources</a:t>
            </a:r>
            <a:r>
              <a:rPr lang="pl-PL" dirty="0" smtClean="0"/>
              <a:t> </a:t>
            </a:r>
            <a:r>
              <a:rPr lang="pl-PL" dirty="0" err="1" smtClean="0"/>
              <a:t>discovery</a:t>
            </a:r>
            <a:r>
              <a:rPr lang="pl-P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25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Resources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the role and </a:t>
            </a:r>
            <a:r>
              <a:rPr lang="pl-PL" dirty="0" err="1" smtClean="0"/>
              <a:t>purpose</a:t>
            </a:r>
            <a:r>
              <a:rPr lang="pl-PL" dirty="0" smtClean="0"/>
              <a:t> of the SDP (Service </a:t>
            </a:r>
            <a:r>
              <a:rPr lang="pl-PL" dirty="0" err="1" smtClean="0"/>
              <a:t>Demarcation</a:t>
            </a:r>
            <a:r>
              <a:rPr lang="pl-PL" dirty="0" smtClean="0"/>
              <a:t> Point)?</a:t>
            </a:r>
            <a:br>
              <a:rPr lang="pl-PL" dirty="0" smtClean="0"/>
            </a:br>
            <a:r>
              <a:rPr lang="pl-PL" sz="1800" dirty="0" smtClean="0"/>
              <a:t>„(…) </a:t>
            </a:r>
            <a:r>
              <a:rPr lang="en-US" sz="1800" dirty="0" smtClean="0"/>
              <a:t>NSI Networks interconnect at a shared point known as a Service Demarcation Point (SDP).  An SDP is a grouping of two STPs belonging to adjacent connected Networks and is considered to be a virtual point rather than a link</a:t>
            </a:r>
            <a:r>
              <a:rPr lang="pl-PL" sz="1800" dirty="0" smtClean="0"/>
              <a:t>”</a:t>
            </a:r>
            <a:endParaRPr lang="pl-PL" dirty="0" smtClean="0"/>
          </a:p>
          <a:p>
            <a:pPr lvl="1"/>
            <a:r>
              <a:rPr lang="pl-PL" dirty="0" err="1" smtClean="0"/>
              <a:t>If</a:t>
            </a:r>
            <a:r>
              <a:rPr lang="pl-PL" dirty="0" smtClean="0"/>
              <a:t> SDP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r>
              <a:rPr lang="pl-PL" dirty="0" smtClean="0"/>
              <a:t> </a:t>
            </a:r>
            <a:r>
              <a:rPr lang="pl-PL" dirty="0" err="1" smtClean="0"/>
              <a:t>during</a:t>
            </a:r>
            <a:r>
              <a:rPr lang="pl-PL" dirty="0" smtClean="0"/>
              <a:t> the </a:t>
            </a:r>
            <a:r>
              <a:rPr lang="pl-PL" dirty="0" err="1" smtClean="0"/>
              <a:t>topology</a:t>
            </a:r>
            <a:r>
              <a:rPr lang="pl-PL" dirty="0" smtClean="0"/>
              <a:t>/</a:t>
            </a:r>
            <a:r>
              <a:rPr lang="pl-PL" dirty="0" err="1" smtClean="0"/>
              <a:t>resources</a:t>
            </a:r>
            <a:r>
              <a:rPr lang="pl-PL" dirty="0" smtClean="0"/>
              <a:t> </a:t>
            </a:r>
            <a:r>
              <a:rPr lang="pl-PL" dirty="0" err="1" smtClean="0"/>
              <a:t>discovery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during</a:t>
            </a:r>
            <a:r>
              <a:rPr lang="pl-PL" dirty="0" smtClean="0"/>
              <a:t> the service setup/</a:t>
            </a:r>
            <a:r>
              <a:rPr lang="pl-PL" dirty="0" err="1" smtClean="0"/>
              <a:t>reserve</a:t>
            </a:r>
            <a:r>
              <a:rPr lang="pl-PL" dirty="0" smtClean="0"/>
              <a:t> </a:t>
            </a:r>
            <a:r>
              <a:rPr lang="pl-PL" dirty="0" err="1" smtClean="0"/>
              <a:t>process</a:t>
            </a:r>
            <a:r>
              <a:rPr lang="pl-PL" dirty="0" smtClean="0"/>
              <a:t>? </a:t>
            </a:r>
          </a:p>
          <a:p>
            <a:pPr lvl="1"/>
            <a:r>
              <a:rPr lang="pl-PL" dirty="0" err="1" smtClean="0"/>
              <a:t>Does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information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dirty="0" err="1" smtClean="0"/>
              <a:t>resources</a:t>
            </a:r>
            <a:r>
              <a:rPr lang="pl-PL" dirty="0" smtClean="0"/>
              <a:t> </a:t>
            </a:r>
            <a:r>
              <a:rPr lang="pl-PL" dirty="0" err="1" smtClean="0"/>
              <a:t>mapping</a:t>
            </a:r>
            <a:r>
              <a:rPr lang="pl-PL" dirty="0" smtClean="0"/>
              <a:t> / </a:t>
            </a:r>
            <a:r>
              <a:rPr lang="pl-PL" dirty="0" err="1" smtClean="0"/>
              <a:t>transformations</a:t>
            </a:r>
            <a:r>
              <a:rPr lang="pl-PL" dirty="0" smtClean="0"/>
              <a:t> in </a:t>
            </a:r>
            <a:r>
              <a:rPr lang="pl-PL" dirty="0" err="1" smtClean="0"/>
              <a:t>case</a:t>
            </a:r>
            <a:r>
              <a:rPr lang="pl-PL" dirty="0" smtClean="0"/>
              <a:t> of not </a:t>
            </a:r>
            <a:r>
              <a:rPr lang="pl-PL" dirty="0" err="1" smtClean="0"/>
              <a:t>adjacent</a:t>
            </a:r>
            <a:r>
              <a:rPr lang="pl-PL" dirty="0" smtClean="0"/>
              <a:t> </a:t>
            </a:r>
            <a:r>
              <a:rPr lang="pl-PL" dirty="0" err="1" smtClean="0"/>
              <a:t>STPs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on the </a:t>
            </a:r>
            <a:r>
              <a:rPr lang="pl-PL" dirty="0" err="1" smtClean="0"/>
              <a:t>path</a:t>
            </a:r>
            <a:r>
              <a:rPr lang="pl-PL" dirty="0" smtClean="0"/>
              <a:t>?</a:t>
            </a: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6665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setup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err="1" smtClean="0"/>
              <a:t>Does</a:t>
            </a:r>
            <a:r>
              <a:rPr lang="pl-PL" dirty="0" smtClean="0"/>
              <a:t> </a:t>
            </a:r>
            <a:r>
              <a:rPr lang="pl-PL" dirty="0" err="1" smtClean="0"/>
              <a:t>inheritance</a:t>
            </a:r>
            <a:r>
              <a:rPr lang="pl-PL" dirty="0" smtClean="0"/>
              <a:t> (XML) of the service </a:t>
            </a:r>
            <a:r>
              <a:rPr lang="pl-PL" dirty="0" err="1" smtClean="0"/>
              <a:t>base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introducing</a:t>
            </a:r>
            <a:r>
              <a:rPr lang="pl-PL" dirty="0" smtClean="0"/>
              <a:t> the </a:t>
            </a:r>
            <a:r>
              <a:rPr lang="pl-PL" dirty="0" err="1" smtClean="0"/>
              <a:t>possiblity</a:t>
            </a:r>
            <a:r>
              <a:rPr lang="pl-PL" dirty="0" smtClean="0"/>
              <a:t> to </a:t>
            </a:r>
            <a:r>
              <a:rPr lang="pl-PL" dirty="0" err="1" smtClean="0"/>
              <a:t>choose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(</a:t>
            </a:r>
            <a:r>
              <a:rPr lang="pl-PL" dirty="0" err="1" smtClean="0"/>
              <a:t>parent</a:t>
            </a:r>
            <a:r>
              <a:rPr lang="pl-PL" dirty="0" smtClean="0"/>
              <a:t>) service to setup in </a:t>
            </a:r>
            <a:r>
              <a:rPr lang="pl-PL" dirty="0" err="1" smtClean="0"/>
              <a:t>case</a:t>
            </a:r>
            <a:r>
              <a:rPr lang="pl-PL" dirty="0" smtClean="0"/>
              <a:t> of </a:t>
            </a:r>
            <a:r>
              <a:rPr lang="pl-PL" dirty="0" err="1" smtClean="0"/>
              <a:t>failure</a:t>
            </a:r>
            <a:r>
              <a:rPr lang="pl-PL" dirty="0" smtClean="0"/>
              <a:t>/</a:t>
            </a:r>
            <a:r>
              <a:rPr lang="pl-PL" dirty="0" err="1" smtClean="0"/>
              <a:t>lack</a:t>
            </a:r>
            <a:r>
              <a:rPr lang="pl-PL" dirty="0" smtClean="0"/>
              <a:t> of </a:t>
            </a:r>
            <a:r>
              <a:rPr lang="pl-PL" dirty="0" err="1" smtClean="0"/>
              <a:t>resources</a:t>
            </a:r>
            <a:r>
              <a:rPr lang="pl-PL" dirty="0" smtClean="0"/>
              <a:t> by the </a:t>
            </a:r>
            <a:r>
              <a:rPr lang="pl-PL" dirty="0" err="1" smtClean="0"/>
              <a:t>domain</a:t>
            </a:r>
            <a:r>
              <a:rPr lang="pl-PL" dirty="0" smtClean="0"/>
              <a:t>?</a:t>
            </a:r>
          </a:p>
          <a:p>
            <a:pPr lvl="1"/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happen</a:t>
            </a:r>
            <a:r>
              <a:rPr lang="pl-PL" dirty="0" smtClean="0"/>
              <a:t>,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circuit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be </a:t>
            </a:r>
            <a:r>
              <a:rPr lang="pl-PL" dirty="0" err="1" smtClean="0"/>
              <a:t>going</a:t>
            </a:r>
            <a:r>
              <a:rPr lang="pl-PL" dirty="0" smtClean="0"/>
              <a:t> </a:t>
            </a:r>
            <a:r>
              <a:rPr lang="pl-PL" dirty="0" err="1" smtClean="0"/>
              <a:t>through</a:t>
            </a:r>
            <a:r>
              <a:rPr lang="pl-PL" dirty="0" smtClean="0"/>
              <a:t> </a:t>
            </a:r>
            <a:r>
              <a:rPr lang="pl-PL" dirty="0" err="1" smtClean="0"/>
              <a:t>domains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won’t</a:t>
            </a:r>
            <a:r>
              <a:rPr lang="pl-PL" dirty="0" smtClean="0"/>
              <a:t> be </a:t>
            </a:r>
            <a:r>
              <a:rPr lang="pl-PL" dirty="0" err="1" smtClean="0"/>
              <a:t>able</a:t>
            </a:r>
            <a:r>
              <a:rPr lang="pl-PL" dirty="0" smtClean="0"/>
              <a:t> to setup </a:t>
            </a:r>
            <a:r>
              <a:rPr lang="pl-PL" dirty="0" err="1" smtClean="0"/>
              <a:t>equal</a:t>
            </a:r>
            <a:r>
              <a:rPr lang="pl-PL" dirty="0" smtClean="0"/>
              <a:t> (the same </a:t>
            </a:r>
            <a:r>
              <a:rPr lang="pl-PL" dirty="0" err="1" smtClean="0"/>
              <a:t>type</a:t>
            </a:r>
            <a:r>
              <a:rPr lang="pl-PL" dirty="0" smtClean="0"/>
              <a:t>) service in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domain</a:t>
            </a:r>
            <a:r>
              <a:rPr lang="pl-PL" dirty="0" smtClean="0"/>
              <a:t>? </a:t>
            </a:r>
            <a:r>
              <a:rPr lang="pl-PL" dirty="0" err="1" smtClean="0"/>
              <a:t>Would</a:t>
            </a:r>
            <a:r>
              <a:rPr lang="pl-PL" dirty="0" smtClean="0"/>
              <a:t> </a:t>
            </a:r>
            <a:r>
              <a:rPr lang="pl-PL" dirty="0" err="1" smtClean="0"/>
              <a:t>request</a:t>
            </a:r>
            <a:r>
              <a:rPr lang="pl-PL" dirty="0" smtClean="0"/>
              <a:t> be </a:t>
            </a:r>
            <a:r>
              <a:rPr lang="pl-PL" dirty="0" err="1" smtClean="0"/>
              <a:t>rejected</a:t>
            </a:r>
            <a:r>
              <a:rPr lang="pl-PL" dirty="0" smtClean="0"/>
              <a:t>? </a:t>
            </a:r>
            <a:endParaRPr lang="pl-PL" strike="sngStrike" dirty="0" smtClean="0"/>
          </a:p>
          <a:p>
            <a:pPr lvl="1"/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circuit</a:t>
            </a:r>
            <a:r>
              <a:rPr lang="pl-PL" dirty="0" smtClean="0"/>
              <a:t> setup from the numer of </a:t>
            </a:r>
            <a:r>
              <a:rPr lang="pl-PL" dirty="0" err="1" smtClean="0"/>
              <a:t>different</a:t>
            </a:r>
            <a:r>
              <a:rPr lang="pl-PL" dirty="0" smtClean="0"/>
              <a:t> service </a:t>
            </a:r>
            <a:r>
              <a:rPr lang="pl-PL" dirty="0" err="1" smtClean="0"/>
              <a:t>types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? </a:t>
            </a:r>
            <a:r>
              <a:rPr lang="pl-PL" dirty="0" err="1" smtClean="0"/>
              <a:t>Who</a:t>
            </a:r>
            <a:r>
              <a:rPr lang="pl-PL" dirty="0" smtClean="0"/>
              <a:t> </a:t>
            </a:r>
            <a:r>
              <a:rPr lang="pl-PL" dirty="0" err="1" smtClean="0"/>
              <a:t>might</a:t>
            </a:r>
            <a:r>
              <a:rPr lang="pl-PL" dirty="0" smtClean="0"/>
              <a:t> </a:t>
            </a:r>
            <a:r>
              <a:rPr lang="pl-PL" dirty="0" err="1" smtClean="0"/>
              <a:t>request</a:t>
            </a:r>
            <a:r>
              <a:rPr lang="pl-PL" dirty="0" smtClean="0"/>
              <a:t> for </a:t>
            </a:r>
            <a:r>
              <a:rPr lang="pl-PL" dirty="0" err="1" smtClean="0"/>
              <a:t>such</a:t>
            </a:r>
            <a:r>
              <a:rPr lang="pl-PL" dirty="0" smtClean="0"/>
              <a:t> a </a:t>
            </a:r>
            <a:r>
              <a:rPr lang="pl-PL" dirty="0" err="1" smtClean="0"/>
              <a:t>circuit</a:t>
            </a:r>
            <a:r>
              <a:rPr lang="pl-PL" dirty="0" smtClean="0"/>
              <a:t> – </a:t>
            </a:r>
            <a:r>
              <a:rPr lang="pl-PL" dirty="0" err="1" smtClean="0"/>
              <a:t>PathFinder</a:t>
            </a:r>
            <a:r>
              <a:rPr lang="pl-PL" dirty="0" smtClean="0"/>
              <a:t> (</a:t>
            </a:r>
            <a:r>
              <a:rPr lang="pl-PL" dirty="0" err="1" smtClean="0"/>
              <a:t>Aggregator</a:t>
            </a:r>
            <a:r>
              <a:rPr lang="pl-PL" dirty="0"/>
              <a:t> </a:t>
            </a:r>
            <a:r>
              <a:rPr lang="pl-PL" dirty="0" err="1" smtClean="0"/>
              <a:t>based</a:t>
            </a:r>
            <a:r>
              <a:rPr lang="pl-PL" dirty="0" smtClean="0"/>
              <a:t> on the </a:t>
            </a:r>
            <a:r>
              <a:rPr lang="pl-PL" dirty="0" err="1" smtClean="0"/>
              <a:t>knowledge</a:t>
            </a:r>
            <a:r>
              <a:rPr lang="pl-PL" dirty="0" smtClean="0"/>
              <a:t> of services </a:t>
            </a:r>
            <a:r>
              <a:rPr lang="pl-PL" dirty="0" err="1" smtClean="0"/>
              <a:t>available</a:t>
            </a:r>
            <a:r>
              <a:rPr lang="pl-PL" dirty="0" smtClean="0"/>
              <a:t> in the </a:t>
            </a:r>
            <a:r>
              <a:rPr lang="pl-PL" dirty="0" err="1" smtClean="0"/>
              <a:t>child</a:t>
            </a:r>
            <a:r>
              <a:rPr lang="pl-PL" dirty="0" smtClean="0"/>
              <a:t> </a:t>
            </a:r>
            <a:r>
              <a:rPr lang="pl-PL" dirty="0" err="1" smtClean="0"/>
              <a:t>domains</a:t>
            </a:r>
            <a:r>
              <a:rPr lang="pl-PL" dirty="0" smtClean="0"/>
              <a:t>)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Requestor</a:t>
            </a:r>
            <a:r>
              <a:rPr lang="pl-PL" dirty="0" smtClean="0"/>
              <a:t> (in the form of </a:t>
            </a:r>
            <a:r>
              <a:rPr lang="pl-PL" dirty="0" err="1" smtClean="0"/>
              <a:t>user</a:t>
            </a:r>
            <a:r>
              <a:rPr lang="pl-PL" dirty="0" smtClean="0"/>
              <a:t> </a:t>
            </a:r>
            <a:r>
              <a:rPr lang="pl-PL" dirty="0" err="1" smtClean="0"/>
              <a:t>himself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users</a:t>
            </a:r>
            <a:r>
              <a:rPr lang="pl-PL" dirty="0" smtClean="0"/>
              <a:t>’ </a:t>
            </a:r>
            <a:r>
              <a:rPr lang="pl-PL" dirty="0" err="1" smtClean="0"/>
              <a:t>access</a:t>
            </a:r>
            <a:r>
              <a:rPr lang="pl-PL" dirty="0" smtClean="0"/>
              <a:t> </a:t>
            </a:r>
            <a:r>
              <a:rPr lang="pl-PL" dirty="0" err="1" smtClean="0"/>
              <a:t>domain</a:t>
            </a:r>
            <a:r>
              <a:rPr lang="pl-PL" dirty="0" smtClean="0"/>
              <a:t>)?</a:t>
            </a:r>
          </a:p>
          <a:p>
            <a:pPr lvl="1"/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 for a </a:t>
            </a:r>
            <a:r>
              <a:rPr lang="pl-PL" dirty="0" err="1" smtClean="0"/>
              <a:t>strict</a:t>
            </a:r>
            <a:r>
              <a:rPr lang="pl-PL" dirty="0" smtClean="0"/>
              <a:t> / </a:t>
            </a:r>
            <a:r>
              <a:rPr lang="pl-PL" dirty="0" err="1" smtClean="0"/>
              <a:t>loose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 of the </a:t>
            </a:r>
            <a:r>
              <a:rPr lang="pl-PL" dirty="0" err="1" smtClean="0"/>
              <a:t>request</a:t>
            </a:r>
            <a:r>
              <a:rPr lang="pl-PL" dirty="0" smtClean="0"/>
              <a:t>? In the ‚</a:t>
            </a:r>
            <a:r>
              <a:rPr lang="pl-PL" dirty="0" err="1" smtClean="0"/>
              <a:t>strict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’ </a:t>
            </a:r>
            <a:r>
              <a:rPr lang="pl-PL" dirty="0" err="1" smtClean="0"/>
              <a:t>request</a:t>
            </a:r>
            <a:r>
              <a:rPr lang="pl-PL" dirty="0" smtClean="0"/>
              <a:t> </a:t>
            </a:r>
            <a:r>
              <a:rPr lang="pl-PL" dirty="0" err="1" smtClean="0"/>
              <a:t>would</a:t>
            </a:r>
            <a:r>
              <a:rPr lang="pl-PL" dirty="0" smtClean="0"/>
              <a:t> be </a:t>
            </a:r>
            <a:r>
              <a:rPr lang="pl-PL" dirty="0" err="1" smtClean="0"/>
              <a:t>rejected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won’t</a:t>
            </a:r>
            <a:r>
              <a:rPr lang="pl-PL" dirty="0" smtClean="0"/>
              <a:t> be </a:t>
            </a:r>
            <a:r>
              <a:rPr lang="pl-PL" dirty="0" err="1" smtClean="0"/>
              <a:t>fulfilled</a:t>
            </a:r>
            <a:r>
              <a:rPr lang="pl-PL" dirty="0" smtClean="0"/>
              <a:t> by </a:t>
            </a:r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domain</a:t>
            </a:r>
            <a:r>
              <a:rPr lang="pl-PL" dirty="0" smtClean="0"/>
              <a:t>, </a:t>
            </a:r>
            <a:r>
              <a:rPr lang="pl-PL" dirty="0" err="1" smtClean="0"/>
              <a:t>where</a:t>
            </a:r>
            <a:r>
              <a:rPr lang="pl-PL" dirty="0" smtClean="0"/>
              <a:t> in the ‚</a:t>
            </a:r>
            <a:r>
              <a:rPr lang="pl-PL" dirty="0" err="1" smtClean="0"/>
              <a:t>loose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’ </a:t>
            </a:r>
            <a:r>
              <a:rPr lang="pl-PL" dirty="0" err="1" smtClean="0"/>
              <a:t>Pathfinder</a:t>
            </a:r>
            <a:r>
              <a:rPr lang="pl-PL" dirty="0" smtClean="0"/>
              <a:t> / </a:t>
            </a:r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try</a:t>
            </a:r>
            <a:r>
              <a:rPr lang="pl-PL" dirty="0" smtClean="0"/>
              <a:t> to </a:t>
            </a:r>
            <a:r>
              <a:rPr lang="pl-PL" dirty="0" err="1" smtClean="0"/>
              <a:t>choose</a:t>
            </a:r>
            <a:r>
              <a:rPr lang="pl-PL" dirty="0" smtClean="0"/>
              <a:t>/</a:t>
            </a:r>
            <a:r>
              <a:rPr lang="pl-PL" dirty="0" err="1" smtClean="0"/>
              <a:t>establish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general</a:t>
            </a:r>
            <a:r>
              <a:rPr lang="pl-PL" dirty="0" smtClean="0"/>
              <a:t> service (</a:t>
            </a:r>
            <a:r>
              <a:rPr lang="pl-PL" dirty="0" err="1" smtClean="0"/>
              <a:t>parent</a:t>
            </a:r>
            <a:r>
              <a:rPr lang="pl-PL" dirty="0" smtClean="0"/>
              <a:t>)</a:t>
            </a:r>
          </a:p>
          <a:p>
            <a:r>
              <a:rPr lang="pl-PL" dirty="0" err="1"/>
              <a:t>Does</a:t>
            </a:r>
            <a:r>
              <a:rPr lang="pl-PL" dirty="0"/>
              <a:t> service </a:t>
            </a:r>
            <a:r>
              <a:rPr lang="pl-PL" dirty="0" err="1"/>
              <a:t>has</a:t>
            </a:r>
            <a:r>
              <a:rPr lang="pl-PL" dirty="0"/>
              <a:t> to be </a:t>
            </a:r>
            <a:r>
              <a:rPr lang="pl-PL" dirty="0" err="1"/>
              <a:t>established</a:t>
            </a:r>
            <a:r>
              <a:rPr lang="pl-PL" dirty="0"/>
              <a:t> </a:t>
            </a:r>
            <a:r>
              <a:rPr lang="pl-PL" dirty="0" err="1"/>
              <a:t>utilizing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one service </a:t>
            </a:r>
            <a:r>
              <a:rPr lang="pl-PL" dirty="0" err="1"/>
              <a:t>type</a:t>
            </a:r>
            <a:r>
              <a:rPr lang="pl-PL" dirty="0"/>
              <a:t>,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possible</a:t>
            </a:r>
            <a:r>
              <a:rPr lang="pl-PL" dirty="0"/>
              <a:t> to </a:t>
            </a:r>
            <a:r>
              <a:rPr lang="pl-PL" dirty="0" err="1"/>
              <a:t>request</a:t>
            </a:r>
            <a:r>
              <a:rPr lang="pl-PL" dirty="0"/>
              <a:t> for a list of services from </a:t>
            </a:r>
            <a:r>
              <a:rPr lang="pl-PL" dirty="0" err="1"/>
              <a:t>which</a:t>
            </a:r>
            <a:r>
              <a:rPr lang="pl-PL" dirty="0"/>
              <a:t> the </a:t>
            </a:r>
            <a:r>
              <a:rPr lang="pl-PL" dirty="0" err="1"/>
              <a:t>best</a:t>
            </a:r>
            <a:r>
              <a:rPr lang="pl-PL" dirty="0"/>
              <a:t> / </a:t>
            </a:r>
            <a:r>
              <a:rPr lang="pl-PL" dirty="0" err="1"/>
              <a:t>possible</a:t>
            </a:r>
            <a:r>
              <a:rPr lang="pl-PL" dirty="0"/>
              <a:t> (from the </a:t>
            </a:r>
            <a:r>
              <a:rPr lang="pl-PL" dirty="0" err="1"/>
              <a:t>domain</a:t>
            </a:r>
            <a:r>
              <a:rPr lang="pl-PL" dirty="0"/>
              <a:t> point of </a:t>
            </a:r>
            <a:r>
              <a:rPr lang="pl-PL" dirty="0" err="1"/>
              <a:t>view</a:t>
            </a:r>
            <a:r>
              <a:rPr lang="pl-PL" dirty="0"/>
              <a:t>) </a:t>
            </a:r>
            <a:r>
              <a:rPr lang="pl-PL" dirty="0" err="1"/>
              <a:t>will</a:t>
            </a:r>
            <a:r>
              <a:rPr lang="pl-PL" dirty="0"/>
              <a:t> be setup?</a:t>
            </a:r>
            <a:endParaRPr lang="pl-PL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169545"/>
            <a:ext cx="2901943" cy="163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64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setup – ERO list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requester</a:t>
            </a:r>
            <a:r>
              <a:rPr lang="pl-PL" dirty="0" smtClean="0"/>
              <a:t> </a:t>
            </a:r>
            <a:r>
              <a:rPr lang="pl-PL" dirty="0" err="1" smtClean="0"/>
              <a:t>would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to </a:t>
            </a:r>
            <a:r>
              <a:rPr lang="pl-PL" dirty="0" err="1" smtClean="0"/>
              <a:t>specify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set of </a:t>
            </a:r>
            <a:r>
              <a:rPr lang="pl-PL" dirty="0" err="1" smtClean="0"/>
              <a:t>resources</a:t>
            </a:r>
            <a:r>
              <a:rPr lang="pl-PL" dirty="0" smtClean="0"/>
              <a:t> for </a:t>
            </a:r>
            <a:r>
              <a:rPr lang="pl-PL" dirty="0" err="1" smtClean="0"/>
              <a:t>each</a:t>
            </a:r>
            <a:r>
              <a:rPr lang="pl-PL" dirty="0" smtClean="0"/>
              <a:t> STP on the </a:t>
            </a:r>
            <a:r>
              <a:rPr lang="pl-PL" dirty="0" err="1" smtClean="0"/>
              <a:t>requested</a:t>
            </a:r>
            <a:r>
              <a:rPr lang="pl-PL" dirty="0" smtClean="0"/>
              <a:t> </a:t>
            </a:r>
            <a:r>
              <a:rPr lang="pl-PL" dirty="0" err="1" smtClean="0"/>
              <a:t>path</a:t>
            </a:r>
            <a:r>
              <a:rPr lang="pl-PL" dirty="0" smtClean="0"/>
              <a:t>?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these</a:t>
            </a:r>
            <a:r>
              <a:rPr lang="pl-PL" dirty="0" smtClean="0"/>
              <a:t> </a:t>
            </a:r>
            <a:r>
              <a:rPr lang="pl-PL" dirty="0" err="1" smtClean="0"/>
              <a:t>resources</a:t>
            </a:r>
            <a:r>
              <a:rPr lang="pl-PL" dirty="0" smtClean="0"/>
              <a:t> be </a:t>
            </a:r>
            <a:r>
              <a:rPr lang="pl-PL" dirty="0" err="1" smtClean="0"/>
              <a:t>defined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STPs</a:t>
            </a:r>
            <a:r>
              <a:rPr lang="pl-PL" dirty="0" smtClean="0"/>
              <a:t> </a:t>
            </a:r>
            <a:r>
              <a:rPr lang="pl-PL" dirty="0" err="1" smtClean="0"/>
              <a:t>LabelType</a:t>
            </a:r>
            <a:r>
              <a:rPr lang="pl-PL" dirty="0" smtClean="0"/>
              <a:t> </a:t>
            </a:r>
            <a:r>
              <a:rPr lang="pl-PL" dirty="0" err="1" smtClean="0"/>
              <a:t>attribute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in the service </a:t>
            </a:r>
            <a:r>
              <a:rPr lang="pl-PL" dirty="0" err="1" smtClean="0"/>
              <a:t>request</a:t>
            </a:r>
            <a:r>
              <a:rPr lang="pl-PL" dirty="0" smtClean="0"/>
              <a:t>?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2928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PathFinder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What</a:t>
            </a:r>
            <a:r>
              <a:rPr lang="pl-PL" dirty="0" smtClean="0"/>
              <a:t> role (</a:t>
            </a:r>
            <a:r>
              <a:rPr lang="pl-PL" dirty="0" err="1" smtClean="0"/>
              <a:t>Requester</a:t>
            </a:r>
            <a:r>
              <a:rPr lang="pl-PL" dirty="0" smtClean="0"/>
              <a:t>, Provider, </a:t>
            </a:r>
            <a:r>
              <a:rPr lang="pl-PL" dirty="0" err="1" smtClean="0"/>
              <a:t>Aggregator</a:t>
            </a:r>
            <a:r>
              <a:rPr lang="pl-PL" dirty="0" smtClean="0"/>
              <a:t>)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obligated</a:t>
            </a:r>
            <a:r>
              <a:rPr lang="pl-PL" dirty="0" smtClean="0"/>
              <a:t> to </a:t>
            </a:r>
            <a:r>
              <a:rPr lang="pl-PL" dirty="0" err="1" smtClean="0"/>
              <a:t>implement</a:t>
            </a:r>
            <a:r>
              <a:rPr lang="pl-PL" dirty="0" smtClean="0"/>
              <a:t> a </a:t>
            </a:r>
            <a:r>
              <a:rPr lang="pl-PL" dirty="0" err="1" smtClean="0"/>
              <a:t>PathFinder</a:t>
            </a:r>
            <a:r>
              <a:rPr lang="pl-PL" dirty="0" smtClean="0"/>
              <a:t>? </a:t>
            </a:r>
            <a:r>
              <a:rPr lang="pl-PL" dirty="0" err="1" smtClean="0"/>
              <a:t>Who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path</a:t>
            </a:r>
            <a:r>
              <a:rPr lang="pl-PL" dirty="0" smtClean="0"/>
              <a:t> </a:t>
            </a:r>
            <a:r>
              <a:rPr lang="pl-PL" dirty="0" err="1" smtClean="0"/>
              <a:t>calculations</a:t>
            </a:r>
            <a:r>
              <a:rPr lang="pl-PL" dirty="0" smtClean="0"/>
              <a:t>?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Requester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Aggregator</a:t>
            </a:r>
            <a:r>
              <a:rPr lang="pl-PL" dirty="0" smtClean="0"/>
              <a:t>?</a:t>
            </a:r>
          </a:p>
          <a:p>
            <a:pPr lvl="1"/>
            <a:r>
              <a:rPr lang="pl-PL" dirty="0" err="1" smtClean="0"/>
              <a:t>When</a:t>
            </a:r>
            <a:r>
              <a:rPr lang="pl-PL" dirty="0" smtClean="0"/>
              <a:t> (by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entity</a:t>
            </a:r>
            <a:r>
              <a:rPr lang="pl-PL" dirty="0" smtClean="0"/>
              <a:t> on the setup </a:t>
            </a:r>
            <a:r>
              <a:rPr lang="pl-PL" dirty="0" err="1" smtClean="0"/>
              <a:t>worflow</a:t>
            </a:r>
            <a:r>
              <a:rPr lang="pl-PL" dirty="0" smtClean="0"/>
              <a:t>) </a:t>
            </a:r>
            <a:r>
              <a:rPr lang="pl-PL" dirty="0" err="1" smtClean="0"/>
              <a:t>path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calculated</a:t>
            </a:r>
            <a:r>
              <a:rPr lang="pl-PL" dirty="0"/>
              <a:t> </a:t>
            </a:r>
            <a:r>
              <a:rPr lang="pl-PL" dirty="0" smtClean="0"/>
              <a:t>– by </a:t>
            </a:r>
            <a:r>
              <a:rPr lang="pl-PL" dirty="0" err="1" smtClean="0"/>
              <a:t>Requester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Aggregator</a:t>
            </a:r>
            <a:r>
              <a:rPr lang="pl-PL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588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STP </a:t>
            </a:r>
            <a:r>
              <a:rPr lang="pl-PL" dirty="0" err="1"/>
              <a:t>semantic</a:t>
            </a:r>
            <a:r>
              <a:rPr lang="pl-PL" dirty="0"/>
              <a:t>: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/>
              <a:t>to be </a:t>
            </a:r>
            <a:r>
              <a:rPr lang="pl-PL" dirty="0" err="1"/>
              <a:t>parsed</a:t>
            </a:r>
            <a:r>
              <a:rPr lang="pl-PL" dirty="0"/>
              <a:t> (</a:t>
            </a:r>
            <a:r>
              <a:rPr lang="pl-PL" dirty="0" err="1"/>
              <a:t>split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networkId</a:t>
            </a:r>
            <a:r>
              <a:rPr lang="pl-PL" dirty="0"/>
              <a:t> and </a:t>
            </a:r>
            <a:r>
              <a:rPr lang="pl-PL" dirty="0" err="1" smtClean="0"/>
              <a:t>local</a:t>
            </a:r>
            <a:r>
              <a:rPr lang="pl-PL" dirty="0" smtClean="0"/>
              <a:t> Id </a:t>
            </a:r>
            <a:r>
              <a:rPr lang="pl-PL" dirty="0" err="1"/>
              <a:t>parts</a:t>
            </a:r>
            <a:r>
              <a:rPr lang="pl-PL" dirty="0"/>
              <a:t>)?</a:t>
            </a:r>
          </a:p>
          <a:p>
            <a:r>
              <a:rPr lang="pl-PL" dirty="0" err="1" smtClean="0"/>
              <a:t>multiple</a:t>
            </a:r>
            <a:r>
              <a:rPr lang="pl-PL" dirty="0" smtClean="0"/>
              <a:t> </a:t>
            </a:r>
            <a:r>
              <a:rPr lang="pl-PL" dirty="0" err="1"/>
              <a:t>labels</a:t>
            </a:r>
            <a:r>
              <a:rPr lang="pl-PL" dirty="0"/>
              <a:t> </a:t>
            </a:r>
            <a:r>
              <a:rPr lang="pl-PL" dirty="0" err="1"/>
              <a:t>allowed</a:t>
            </a:r>
            <a:r>
              <a:rPr lang="pl-PL" dirty="0"/>
              <a:t>?</a:t>
            </a:r>
          </a:p>
          <a:p>
            <a:r>
              <a:rPr lang="pl-PL" dirty="0" err="1" smtClean="0"/>
              <a:t>convention</a:t>
            </a:r>
            <a:r>
              <a:rPr lang="pl-PL" dirty="0" smtClean="0"/>
              <a:t> </a:t>
            </a:r>
            <a:r>
              <a:rPr lang="pl-PL" dirty="0"/>
              <a:t>for </a:t>
            </a:r>
            <a:r>
              <a:rPr lang="pl-PL" dirty="0" err="1"/>
              <a:t>vlans</a:t>
            </a:r>
            <a:r>
              <a:rPr lang="pl-PL" dirty="0"/>
              <a:t> (“</a:t>
            </a:r>
            <a:r>
              <a:rPr lang="pl-PL" dirty="0" err="1"/>
              <a:t>label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” string) and for </a:t>
            </a:r>
            <a:r>
              <a:rPr lang="pl-PL" dirty="0" err="1"/>
              <a:t>vlan</a:t>
            </a:r>
            <a:r>
              <a:rPr lang="pl-PL" dirty="0"/>
              <a:t> </a:t>
            </a:r>
            <a:r>
              <a:rPr lang="pl-PL" dirty="0" err="1"/>
              <a:t>ranges</a:t>
            </a:r>
            <a:r>
              <a:rPr lang="pl-PL" dirty="0"/>
              <a:t> (“</a:t>
            </a:r>
            <a:r>
              <a:rPr lang="pl-PL" dirty="0" err="1"/>
              <a:t>label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” string</a:t>
            </a:r>
            <a:r>
              <a:rPr lang="pl-PL" dirty="0" smtClean="0"/>
              <a:t>)? 123-400,405,600-700?</a:t>
            </a:r>
            <a:endParaRPr lang="pl-PL" dirty="0"/>
          </a:p>
          <a:p>
            <a:r>
              <a:rPr lang="pl-PL" dirty="0" err="1" smtClean="0"/>
              <a:t>lack</a:t>
            </a:r>
            <a:r>
              <a:rPr lang="pl-PL" dirty="0" smtClean="0"/>
              <a:t> </a:t>
            </a:r>
            <a:r>
              <a:rPr lang="pl-PL" dirty="0"/>
              <a:t>of </a:t>
            </a:r>
            <a:r>
              <a:rPr lang="pl-PL" dirty="0" err="1"/>
              <a:t>vlan</a:t>
            </a:r>
            <a:r>
              <a:rPr lang="pl-PL" dirty="0"/>
              <a:t> </a:t>
            </a:r>
            <a:r>
              <a:rPr lang="pl-PL" dirty="0" err="1"/>
              <a:t>label</a:t>
            </a:r>
            <a:r>
              <a:rPr lang="pl-PL" dirty="0"/>
              <a:t> </a:t>
            </a:r>
            <a:r>
              <a:rPr lang="pl-PL" dirty="0" err="1"/>
              <a:t>means</a:t>
            </a:r>
            <a:r>
              <a:rPr lang="pl-PL" dirty="0"/>
              <a:t> no </a:t>
            </a:r>
            <a:r>
              <a:rPr lang="pl-PL" dirty="0" err="1"/>
              <a:t>vlans</a:t>
            </a:r>
            <a:r>
              <a:rPr lang="pl-PL" dirty="0"/>
              <a:t> </a:t>
            </a:r>
            <a:r>
              <a:rPr lang="pl-PL" dirty="0" err="1"/>
              <a:t>requested</a:t>
            </a:r>
            <a:r>
              <a:rPr lang="pl-PL" dirty="0"/>
              <a:t>,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domain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choose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vlan</a:t>
            </a:r>
            <a:r>
              <a:rPr lang="pl-PL" dirty="0"/>
              <a:t>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573086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467</Words>
  <Application>Microsoft Office PowerPoint</Application>
  <PresentationFormat>Niestandardowy</PresentationFormat>
  <Paragraphs>31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NSI issues related to standard implementation GN3 Plus JRA2T1/NSI-CONTEST</vt:lpstr>
      <vt:lpstr>Resources</vt:lpstr>
      <vt:lpstr>Resources</vt:lpstr>
      <vt:lpstr>Service setup</vt:lpstr>
      <vt:lpstr>Service setup – ERO list</vt:lpstr>
      <vt:lpstr>PathFinder</vt:lpstr>
      <vt:lpstr>STP semantic: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docere psnc</dc:creator>
  <cp:lastModifiedBy>radek</cp:lastModifiedBy>
  <cp:revision>25</cp:revision>
  <dcterms:created xsi:type="dcterms:W3CDTF">2014-01-12T22:49:39Z</dcterms:created>
  <dcterms:modified xsi:type="dcterms:W3CDTF">2014-01-16T22:31:17Z</dcterms:modified>
</cp:coreProperties>
</file>