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Lst>
  <p:handoutMasterIdLst>
    <p:handoutMasterId r:id="rId15"/>
  </p:handoutMasterIdLst>
  <p:sldIdLst>
    <p:sldId id="277" r:id="rId4"/>
    <p:sldId id="278" r:id="rId5"/>
    <p:sldId id="279" r:id="rId6"/>
    <p:sldId id="280" r:id="rId7"/>
    <p:sldId id="297" r:id="rId8"/>
    <p:sldId id="300" r:id="rId9"/>
    <p:sldId id="301" r:id="rId10"/>
    <p:sldId id="305" r:id="rId11"/>
    <p:sldId id="298" r:id="rId12"/>
    <p:sldId id="302" r:id="rId13"/>
    <p:sldId id="275" r:id="rId14"/>
  </p:sldIdLst>
  <p:sldSz cx="9144000" cy="6858000" type="screen4x3"/>
  <p:notesSz cx="6858000" cy="9144000"/>
  <p:defaultTextStyle>
    <a:defPPr>
      <a:defRPr lang="en-US"/>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69696"/>
    <a:srgbClr val="FAA90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2803"/>
    <p:restoredTop sz="94660"/>
  </p:normalViewPr>
  <p:slideViewPr>
    <p:cSldViewPr showGuides="1">
      <p:cViewPr varScale="1">
        <p:scale>
          <a:sx n="91" d="100"/>
          <a:sy n="91" d="100"/>
        </p:scale>
        <p:origin x="-1092"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handoutMaster" Target="handoutMasters/handoutMaster1.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70658" name="页眉占位符 70657"/>
          <p:cNvSpPr>
            <a:spLocks noGrp="1"/>
          </p:cNvSpPr>
          <p:nvPr>
            <p:ph type="hdr" sz="quarter"/>
          </p:nvPr>
        </p:nvSpPr>
        <p:spPr>
          <a:xfrm>
            <a:off x="0" y="0"/>
            <a:ext cx="2971800" cy="457200"/>
          </a:xfrm>
          <a:prstGeom prst="rect">
            <a:avLst/>
          </a:prstGeom>
          <a:noFill/>
          <a:ln w="9525">
            <a:noFill/>
          </a:ln>
        </p:spPr>
        <p:txBody>
          <a:bodyPr/>
          <a:p>
            <a:pPr lvl="0"/>
            <a:endParaRPr lang="en-US" sz="1200"/>
          </a:p>
        </p:txBody>
      </p:sp>
      <p:sp>
        <p:nvSpPr>
          <p:cNvPr id="70659" name="日期占位符 70658"/>
          <p:cNvSpPr>
            <a:spLocks noGrp="1"/>
          </p:cNvSpPr>
          <p:nvPr>
            <p:ph type="dt" sz="quarter" idx="1"/>
          </p:nvPr>
        </p:nvSpPr>
        <p:spPr>
          <a:xfrm>
            <a:off x="3884613" y="0"/>
            <a:ext cx="2971800" cy="457200"/>
          </a:xfrm>
          <a:prstGeom prst="rect">
            <a:avLst/>
          </a:prstGeom>
          <a:noFill/>
          <a:ln w="9525">
            <a:noFill/>
          </a:ln>
        </p:spPr>
        <p:txBody>
          <a:bodyPr/>
          <a:p>
            <a:pPr lvl="0" algn="r"/>
            <a:endParaRPr lang="en-US" sz="1200"/>
          </a:p>
        </p:txBody>
      </p:sp>
      <p:sp>
        <p:nvSpPr>
          <p:cNvPr id="70660" name="页脚占位符 70659"/>
          <p:cNvSpPr>
            <a:spLocks noGrp="1"/>
          </p:cNvSpPr>
          <p:nvPr>
            <p:ph type="ftr" sz="quarter" idx="2"/>
          </p:nvPr>
        </p:nvSpPr>
        <p:spPr>
          <a:xfrm>
            <a:off x="0" y="8685213"/>
            <a:ext cx="2971800" cy="457200"/>
          </a:xfrm>
          <a:prstGeom prst="rect">
            <a:avLst/>
          </a:prstGeom>
          <a:noFill/>
          <a:ln w="9525">
            <a:noFill/>
          </a:ln>
        </p:spPr>
        <p:txBody>
          <a:bodyPr anchor="b"/>
          <a:p>
            <a:pPr lvl="0"/>
            <a:endParaRPr lang="en-US" sz="1200"/>
          </a:p>
        </p:txBody>
      </p:sp>
      <p:sp>
        <p:nvSpPr>
          <p:cNvPr id="70661" name="灯片编号占位符 70660"/>
          <p:cNvSpPr>
            <a:spLocks noGrp="1"/>
          </p:cNvSpPr>
          <p:nvPr>
            <p:ph type="sldNum" sz="quarter" idx="3"/>
          </p:nvPr>
        </p:nvSpPr>
        <p:spPr>
          <a:xfrm>
            <a:off x="3884613" y="8685213"/>
            <a:ext cx="2971800" cy="457200"/>
          </a:xfrm>
          <a:prstGeom prst="rect">
            <a:avLst/>
          </a:prstGeom>
          <a:noFill/>
          <a:ln w="9525">
            <a:noFill/>
          </a:ln>
        </p:spPr>
        <p:txBody>
          <a:bodyPr anchor="b"/>
          <a:p>
            <a:pPr lvl="0" algn="r"/>
            <a:fld id="{9A0DB2DC-4C9A-4742-B13C-FB6460FD3503}" type="slidenum">
              <a:rPr lang="en-US" sz="1200"/>
            </a:fld>
            <a:endParaRPr lang="en-US" sz="1200"/>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blipFill rotWithShape="0">
          <a:blip r:embed="rId2"/>
          <a:stretch>
            <a:fillRect/>
          </a:stretch>
        </a:blipFill>
        <a:effectLst/>
      </p:bgPr>
    </p:bg>
    <p:spTree>
      <p:nvGrpSpPr>
        <p:cNvPr id="1" name=""/>
        <p:cNvGrpSpPr/>
        <p:nvPr/>
      </p:nvGrpSpPr>
      <p:grpSpPr/>
      <p:sp>
        <p:nvSpPr>
          <p:cNvPr id="3076" name="日期占位符 3075"/>
          <p:cNvSpPr>
            <a:spLocks noGrp="1"/>
          </p:cNvSpPr>
          <p:nvPr>
            <p:ph type="dt" sz="half" idx="2"/>
          </p:nvPr>
        </p:nvSpPr>
        <p:spPr>
          <a:xfrm>
            <a:off x="457200" y="6477000"/>
            <a:ext cx="2133600" cy="244475"/>
          </a:xfrm>
          <a:prstGeom prst="rect">
            <a:avLst/>
          </a:prstGeom>
          <a:noFill/>
          <a:ln w="9525">
            <a:noFill/>
          </a:ln>
        </p:spPr>
        <p:txBody>
          <a:bodyPr anchor="t"/>
          <a:lstStyle>
            <a:lvl1pPr>
              <a:defRPr sz="1200">
                <a:solidFill>
                  <a:schemeClr val="bg1"/>
                </a:solidFill>
              </a:defRPr>
            </a:lvl1pPr>
          </a:lstStyle>
          <a:p>
            <a:fld id="{BB962C8B-B14F-4D97-AF65-F5344CB8AC3E}" type="datetime1">
              <a:rPr lang="en-US"/>
            </a:fld>
            <a:endParaRPr lang="en-US"/>
          </a:p>
        </p:txBody>
      </p:sp>
      <p:sp>
        <p:nvSpPr>
          <p:cNvPr id="3077" name="页脚占位符 3076"/>
          <p:cNvSpPr>
            <a:spLocks noGrp="1"/>
          </p:cNvSpPr>
          <p:nvPr>
            <p:ph type="ftr" sz="quarter" idx="3"/>
          </p:nvPr>
        </p:nvSpPr>
        <p:spPr>
          <a:xfrm>
            <a:off x="5867400" y="6477000"/>
            <a:ext cx="2895600" cy="244475"/>
          </a:xfrm>
          <a:prstGeom prst="rect">
            <a:avLst/>
          </a:prstGeom>
          <a:noFill/>
          <a:ln w="9525">
            <a:noFill/>
          </a:ln>
        </p:spPr>
        <p:txBody>
          <a:bodyPr anchor="t"/>
          <a:lstStyle>
            <a:lvl1pPr algn="r">
              <a:defRPr sz="1200">
                <a:solidFill>
                  <a:schemeClr val="bg1"/>
                </a:solidFill>
              </a:defRPr>
            </a:lvl1pPr>
          </a:lstStyle>
          <a:p>
            <a:endParaRPr lang="en-US"/>
          </a:p>
        </p:txBody>
      </p:sp>
      <p:sp>
        <p:nvSpPr>
          <p:cNvPr id="3078" name="灯片编号占位符 3077"/>
          <p:cNvSpPr>
            <a:spLocks noGrp="1"/>
          </p:cNvSpPr>
          <p:nvPr>
            <p:ph type="sldNum" sz="quarter" idx="4"/>
          </p:nvPr>
        </p:nvSpPr>
        <p:spPr>
          <a:xfrm>
            <a:off x="3429000" y="6477000"/>
            <a:ext cx="2133600" cy="244475"/>
          </a:xfrm>
          <a:prstGeom prst="rect">
            <a:avLst/>
          </a:prstGeom>
          <a:noFill/>
          <a:ln w="9525">
            <a:noFill/>
          </a:ln>
        </p:spPr>
        <p:txBody>
          <a:bodyPr anchor="t"/>
          <a:lstStyle>
            <a:lvl1pPr algn="ctr">
              <a:defRPr sz="1200">
                <a:solidFill>
                  <a:schemeClr val="bg1"/>
                </a:solidFill>
              </a:defRPr>
            </a:lvl1pPr>
          </a:lstStyle>
          <a:p>
            <a:fld id="{9A0DB2DC-4C9A-4742-B13C-FB6460FD3503}" type="slidenum">
              <a:rPr lang="en-US"/>
            </a:fld>
            <a:endParaRPr lang="en-US"/>
          </a:p>
        </p:txBody>
      </p:sp>
      <p:sp>
        <p:nvSpPr>
          <p:cNvPr id="3086" name="文本框 3085"/>
          <p:cNvSpPr txBox="1"/>
          <p:nvPr/>
        </p:nvSpPr>
        <p:spPr>
          <a:xfrm>
            <a:off x="7620000" y="304800"/>
            <a:ext cx="1231900" cy="457200"/>
          </a:xfrm>
          <a:prstGeom prst="rect">
            <a:avLst/>
          </a:prstGeom>
          <a:noFill/>
          <a:ln w="9525">
            <a:noFill/>
          </a:ln>
        </p:spPr>
        <p:txBody>
          <a:bodyPr>
            <a:spAutoFit/>
          </a:bodyPr>
          <a:p>
            <a:pPr lvl="0" algn="ctr"/>
            <a:r>
              <a:rPr lang="en-US" altLang="zh-CN" sz="2400" b="1" i="1">
                <a:solidFill>
                  <a:schemeClr val="accent2"/>
                </a:solidFill>
              </a:rPr>
              <a:t>LOGO</a:t>
            </a:r>
            <a:endParaRPr lang="en-US" altLang="zh-CN" sz="2400" b="1" i="1">
              <a:solidFill>
                <a:schemeClr val="accent2"/>
              </a:solidFill>
            </a:endParaRPr>
          </a:p>
        </p:txBody>
      </p:sp>
      <p:sp>
        <p:nvSpPr>
          <p:cNvPr id="3075" name="副标题 3074"/>
          <p:cNvSpPr>
            <a:spLocks noGrp="1"/>
          </p:cNvSpPr>
          <p:nvPr>
            <p:ph type="subTitle" idx="1"/>
          </p:nvPr>
        </p:nvSpPr>
        <p:spPr>
          <a:xfrm>
            <a:off x="477838" y="2481263"/>
            <a:ext cx="4648200" cy="381000"/>
          </a:xfrm>
          <a:prstGeom prst="rect">
            <a:avLst/>
          </a:prstGeom>
          <a:noFill/>
          <a:ln w="9525">
            <a:noFill/>
          </a:ln>
        </p:spPr>
        <p:txBody>
          <a:bodyPr anchor="t"/>
          <a:lstStyle>
            <a:lvl1pPr marL="0" lvl="0" indent="0">
              <a:buClr>
                <a:schemeClr val="tx2"/>
              </a:buClr>
              <a:buSzTx/>
              <a:buFont typeface="Wingdings" panose="05000000000000000000" pitchFamily="2" charset="2"/>
              <a:buNone/>
              <a:defRPr sz="1600" b="1">
                <a:solidFill>
                  <a:schemeClr val="bg1"/>
                </a:solidFill>
              </a:defRPr>
            </a:lvl1pPr>
            <a:lvl2pPr marL="457200" lvl="1" indent="0" algn="ctr">
              <a:buClr>
                <a:schemeClr val="accent1"/>
              </a:buClr>
              <a:buSzTx/>
              <a:buFont typeface="Wingdings" panose="05000000000000000000" pitchFamily="2" charset="2"/>
              <a:buNone/>
              <a:defRPr sz="1600" b="1">
                <a:solidFill>
                  <a:schemeClr val="bg1"/>
                </a:solidFill>
              </a:defRPr>
            </a:lvl2pPr>
            <a:lvl3pPr marL="914400" lvl="2" indent="0" algn="ctr">
              <a:buClr>
                <a:schemeClr val="tx1"/>
              </a:buClr>
              <a:buSzTx/>
              <a:buFontTx/>
              <a:buNone/>
              <a:defRPr sz="1600" b="1">
                <a:solidFill>
                  <a:schemeClr val="bg1"/>
                </a:solidFill>
              </a:defRPr>
            </a:lvl3pPr>
            <a:lvl4pPr marL="1371600" lvl="3" indent="0" algn="ctr">
              <a:buClrTx/>
              <a:buSzTx/>
              <a:buFontTx/>
              <a:buNone/>
              <a:defRPr sz="1600" b="1">
                <a:solidFill>
                  <a:schemeClr val="bg1"/>
                </a:solidFill>
              </a:defRPr>
            </a:lvl4pPr>
            <a:lvl5pPr marL="1828800" lvl="4" indent="0" algn="ctr">
              <a:buClrTx/>
              <a:buSzTx/>
              <a:buFontTx/>
              <a:buNone/>
              <a:defRPr sz="1600" b="1">
                <a:solidFill>
                  <a:schemeClr val="bg1"/>
                </a:solidFill>
              </a:defRPr>
            </a:lvl5pPr>
          </a:lstStyle>
          <a:p>
            <a:pPr lvl="0"/>
            <a:r>
              <a:rPr lang="en-US" altLang="zh-CN" dirty="0"/>
              <a:t>Click to edit Master subtitle style</a:t>
            </a:r>
            <a:endParaRPr lang="en-US" altLang="zh-CN" dirty="0"/>
          </a:p>
        </p:txBody>
      </p:sp>
      <p:sp>
        <p:nvSpPr>
          <p:cNvPr id="3074" name="标题 3073"/>
          <p:cNvSpPr>
            <a:spLocks noGrp="1"/>
          </p:cNvSpPr>
          <p:nvPr>
            <p:ph type="ctrTitle"/>
          </p:nvPr>
        </p:nvSpPr>
        <p:spPr>
          <a:xfrm>
            <a:off x="381000" y="1371600"/>
            <a:ext cx="8153400" cy="762000"/>
          </a:xfrm>
          <a:prstGeom prst="rect">
            <a:avLst/>
          </a:prstGeom>
          <a:noFill/>
          <a:ln w="9525">
            <a:noFill/>
          </a:ln>
        </p:spPr>
        <p:txBody>
          <a:bodyPr anchor="ctr"/>
          <a:lstStyle>
            <a:lvl1pPr lvl="0">
              <a:buClrTx/>
              <a:buSzTx/>
              <a:buFontTx/>
              <a:defRPr sz="4000">
                <a:solidFill>
                  <a:schemeClr val="tx2"/>
                </a:solidFill>
              </a:defRPr>
            </a:lvl1pPr>
          </a:lstStyle>
          <a:p>
            <a:pPr lvl="0"/>
            <a:r>
              <a:rPr lang="en-US" altLang="zh-CN" dirty="0"/>
              <a:t>Click to edit Master title style</a:t>
            </a:r>
            <a:endParaRPr lang="en-US" altLang="zh-CN" dirty="0"/>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en-US"/>
          </a:p>
        </p:txBody>
      </p:sp>
      <p:sp>
        <p:nvSpPr>
          <p:cNvPr id="5" name="页脚占位符 4"/>
          <p:cNvSpPr>
            <a:spLocks noGrp="1"/>
          </p:cNvSpPr>
          <p:nvPr>
            <p:ph type="ftr" sz="quarter" idx="11"/>
          </p:nvPr>
        </p:nvSpPr>
        <p:spPr/>
        <p:txBody>
          <a:bodyPr/>
          <a:lstStyle/>
          <a:p>
            <a:pPr lvl="0"/>
            <a:r>
              <a:rPr lang="en-US" altLang="zh-CN"/>
              <a:t>www.themegallery.com</a:t>
            </a:r>
            <a:endParaRPr lang="en-US" altLang="zh-CN" sz="1200" b="1">
              <a:solidFill>
                <a:schemeClr val="tx2"/>
              </a:solidFill>
            </a:endParaRPr>
          </a:p>
        </p:txBody>
      </p:sp>
      <p:sp>
        <p:nvSpPr>
          <p:cNvPr id="6" name="灯片编号占位符 5"/>
          <p:cNvSpPr>
            <a:spLocks noGrp="1"/>
          </p:cNvSpPr>
          <p:nvPr>
            <p:ph type="sldNum" sz="quarter" idx="12"/>
          </p:nvPr>
        </p:nvSpPr>
        <p:spPr/>
        <p:txBody>
          <a:bodyPr/>
          <a:lstStyle/>
          <a:p>
            <a:pPr lvl="0"/>
            <a:fld id="{9A0DB2DC-4C9A-4742-B13C-FB6460FD3503}"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53200" y="533400"/>
            <a:ext cx="1981200" cy="5791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533400"/>
            <a:ext cx="5828748" cy="57912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en-US"/>
          </a:p>
        </p:txBody>
      </p:sp>
      <p:sp>
        <p:nvSpPr>
          <p:cNvPr id="5" name="页脚占位符 4"/>
          <p:cNvSpPr>
            <a:spLocks noGrp="1"/>
          </p:cNvSpPr>
          <p:nvPr>
            <p:ph type="ftr" sz="quarter" idx="11"/>
          </p:nvPr>
        </p:nvSpPr>
        <p:spPr/>
        <p:txBody>
          <a:bodyPr/>
          <a:lstStyle/>
          <a:p>
            <a:pPr lvl="0"/>
            <a:r>
              <a:rPr lang="en-US" altLang="zh-CN"/>
              <a:t>www.themegallery.com</a:t>
            </a:r>
            <a:endParaRPr lang="en-US" altLang="zh-CN" sz="1200" b="1">
              <a:solidFill>
                <a:schemeClr val="tx2"/>
              </a:solidFill>
            </a:endParaRPr>
          </a:p>
        </p:txBody>
      </p:sp>
      <p:sp>
        <p:nvSpPr>
          <p:cNvPr id="6" name="灯片编号占位符 5"/>
          <p:cNvSpPr>
            <a:spLocks noGrp="1"/>
          </p:cNvSpPr>
          <p:nvPr>
            <p:ph type="sldNum" sz="quarter" idx="12"/>
          </p:nvPr>
        </p:nvSpPr>
        <p:spPr/>
        <p:txBody>
          <a:bodyPr/>
          <a:lstStyle/>
          <a:p>
            <a:pPr lvl="0"/>
            <a:fld id="{9A0DB2DC-4C9A-4742-B13C-FB6460FD3503}" type="slidenum">
              <a:rPr lang="en-US"/>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p:txBody>
          <a:bodyPr/>
          <a:lstStyle/>
          <a:p>
            <a:endParaRPr lang="zh-CN" altLang="en-US"/>
          </a:p>
        </p:txBody>
      </p:sp>
      <p:sp>
        <p:nvSpPr>
          <p:cNvPr id="4" name="日期占位符 3"/>
          <p:cNvSpPr>
            <a:spLocks noGrp="1"/>
          </p:cNvSpPr>
          <p:nvPr>
            <p:ph type="dt" sz="half" idx="10"/>
          </p:nvPr>
        </p:nvSpPr>
        <p:spPr/>
        <p:txBody>
          <a:bodyPr/>
          <a:lstStyle/>
          <a:p>
            <a:pPr lvl="0"/>
            <a:endParaRPr lang="en-US"/>
          </a:p>
        </p:txBody>
      </p:sp>
      <p:sp>
        <p:nvSpPr>
          <p:cNvPr id="5" name="页脚占位符 4"/>
          <p:cNvSpPr>
            <a:spLocks noGrp="1"/>
          </p:cNvSpPr>
          <p:nvPr>
            <p:ph type="ftr" sz="quarter" idx="11"/>
          </p:nvPr>
        </p:nvSpPr>
        <p:spPr/>
        <p:txBody>
          <a:bodyPr/>
          <a:lstStyle/>
          <a:p>
            <a:pPr lvl="0"/>
            <a:r>
              <a:rPr lang="en-US" altLang="zh-CN"/>
              <a:t>www.themegallery.com</a:t>
            </a:r>
            <a:endParaRPr lang="en-US" altLang="zh-CN" sz="1200" b="1">
              <a:solidFill>
                <a:schemeClr val="tx2"/>
              </a:solidFill>
            </a:endParaRPr>
          </a:p>
        </p:txBody>
      </p:sp>
      <p:sp>
        <p:nvSpPr>
          <p:cNvPr id="6" name="灯片编号占位符 5"/>
          <p:cNvSpPr>
            <a:spLocks noGrp="1"/>
          </p:cNvSpPr>
          <p:nvPr>
            <p:ph type="sldNum" sz="quarter" idx="12"/>
          </p:nvPr>
        </p:nvSpPr>
        <p:spPr/>
        <p:txBody>
          <a:bodyPr/>
          <a:lstStyle/>
          <a:p>
            <a:pPr lvl="0"/>
            <a:fld id="{9A0DB2DC-4C9A-4742-B13C-FB6460FD3503}" type="slidenum">
              <a:rPr lang="en-US"/>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blipFill rotWithShape="0">
          <a:blip r:embed="rId2"/>
          <a:stretch>
            <a:fillRect/>
          </a:stretch>
        </a:blipFill>
        <a:effectLst/>
      </p:bgPr>
    </p:bg>
    <p:spTree>
      <p:nvGrpSpPr>
        <p:cNvPr id="1" name=""/>
        <p:cNvGrpSpPr/>
        <p:nvPr/>
      </p:nvGrpSpPr>
      <p:grpSpPr/>
      <p:sp>
        <p:nvSpPr>
          <p:cNvPr id="3076" name="日期占位符 3075"/>
          <p:cNvSpPr>
            <a:spLocks noGrp="1"/>
          </p:cNvSpPr>
          <p:nvPr>
            <p:ph type="dt" sz="half" idx="2"/>
          </p:nvPr>
        </p:nvSpPr>
        <p:spPr>
          <a:xfrm>
            <a:off x="457200" y="6477000"/>
            <a:ext cx="2133600" cy="244475"/>
          </a:xfrm>
          <a:prstGeom prst="rect">
            <a:avLst/>
          </a:prstGeom>
          <a:noFill/>
          <a:ln w="9525">
            <a:noFill/>
          </a:ln>
        </p:spPr>
        <p:txBody>
          <a:bodyPr anchor="t"/>
          <a:lstStyle>
            <a:lvl1pPr>
              <a:defRPr sz="1200">
                <a:solidFill>
                  <a:schemeClr val="bg1"/>
                </a:solidFill>
              </a:defRPr>
            </a:lvl1pPr>
          </a:lstStyle>
          <a:p>
            <a:fld id="{BB962C8B-B14F-4D97-AF65-F5344CB8AC3E}" type="datetime1">
              <a:rPr lang="en-US"/>
            </a:fld>
            <a:endParaRPr lang="en-US"/>
          </a:p>
        </p:txBody>
      </p:sp>
      <p:sp>
        <p:nvSpPr>
          <p:cNvPr id="3077" name="页脚占位符 3076"/>
          <p:cNvSpPr>
            <a:spLocks noGrp="1"/>
          </p:cNvSpPr>
          <p:nvPr>
            <p:ph type="ftr" sz="quarter" idx="3"/>
          </p:nvPr>
        </p:nvSpPr>
        <p:spPr>
          <a:xfrm>
            <a:off x="5867400" y="6477000"/>
            <a:ext cx="2895600" cy="244475"/>
          </a:xfrm>
          <a:prstGeom prst="rect">
            <a:avLst/>
          </a:prstGeom>
          <a:noFill/>
          <a:ln w="9525">
            <a:noFill/>
          </a:ln>
        </p:spPr>
        <p:txBody>
          <a:bodyPr anchor="t"/>
          <a:lstStyle>
            <a:lvl1pPr algn="r">
              <a:defRPr sz="1200">
                <a:solidFill>
                  <a:schemeClr val="bg1"/>
                </a:solidFill>
              </a:defRPr>
            </a:lvl1pPr>
          </a:lstStyle>
          <a:p>
            <a:endParaRPr lang="en-US"/>
          </a:p>
        </p:txBody>
      </p:sp>
      <p:sp>
        <p:nvSpPr>
          <p:cNvPr id="3078" name="灯片编号占位符 3077"/>
          <p:cNvSpPr>
            <a:spLocks noGrp="1"/>
          </p:cNvSpPr>
          <p:nvPr>
            <p:ph type="sldNum" sz="quarter" idx="4"/>
          </p:nvPr>
        </p:nvSpPr>
        <p:spPr>
          <a:xfrm>
            <a:off x="3429000" y="6477000"/>
            <a:ext cx="2133600" cy="244475"/>
          </a:xfrm>
          <a:prstGeom prst="rect">
            <a:avLst/>
          </a:prstGeom>
          <a:noFill/>
          <a:ln w="9525">
            <a:noFill/>
          </a:ln>
        </p:spPr>
        <p:txBody>
          <a:bodyPr anchor="t"/>
          <a:lstStyle>
            <a:lvl1pPr algn="ctr">
              <a:defRPr sz="1200">
                <a:solidFill>
                  <a:schemeClr val="bg1"/>
                </a:solidFill>
              </a:defRPr>
            </a:lvl1pPr>
          </a:lstStyle>
          <a:p>
            <a:fld id="{9A0DB2DC-4C9A-4742-B13C-FB6460FD3503}" type="slidenum">
              <a:rPr lang="en-US"/>
            </a:fld>
            <a:endParaRPr lang="en-US"/>
          </a:p>
        </p:txBody>
      </p:sp>
      <p:sp>
        <p:nvSpPr>
          <p:cNvPr id="3086" name="文本框 3085"/>
          <p:cNvSpPr txBox="1"/>
          <p:nvPr/>
        </p:nvSpPr>
        <p:spPr>
          <a:xfrm>
            <a:off x="7620000" y="304800"/>
            <a:ext cx="1231900" cy="457200"/>
          </a:xfrm>
          <a:prstGeom prst="rect">
            <a:avLst/>
          </a:prstGeom>
          <a:noFill/>
          <a:ln w="9525">
            <a:noFill/>
          </a:ln>
        </p:spPr>
        <p:txBody>
          <a:bodyPr>
            <a:spAutoFit/>
          </a:bodyPr>
          <a:p>
            <a:pPr lvl="0" algn="ctr"/>
            <a:r>
              <a:rPr lang="en-US" altLang="zh-CN" sz="2400" b="1" i="1">
                <a:solidFill>
                  <a:schemeClr val="accent2"/>
                </a:solidFill>
              </a:rPr>
              <a:t>LOGO</a:t>
            </a:r>
            <a:endParaRPr lang="en-US" altLang="zh-CN" sz="2400" b="1" i="1">
              <a:solidFill>
                <a:schemeClr val="accent2"/>
              </a:solidFill>
            </a:endParaRPr>
          </a:p>
        </p:txBody>
      </p:sp>
      <p:sp>
        <p:nvSpPr>
          <p:cNvPr id="3075" name="副标题 3074"/>
          <p:cNvSpPr>
            <a:spLocks noGrp="1"/>
          </p:cNvSpPr>
          <p:nvPr>
            <p:ph type="subTitle" idx="1"/>
          </p:nvPr>
        </p:nvSpPr>
        <p:spPr>
          <a:xfrm>
            <a:off x="477838" y="2481263"/>
            <a:ext cx="4648200" cy="381000"/>
          </a:xfrm>
          <a:prstGeom prst="rect">
            <a:avLst/>
          </a:prstGeom>
          <a:noFill/>
          <a:ln w="9525">
            <a:noFill/>
          </a:ln>
        </p:spPr>
        <p:txBody>
          <a:bodyPr anchor="t"/>
          <a:lstStyle>
            <a:lvl1pPr marL="0" lvl="0" indent="0">
              <a:buClr>
                <a:schemeClr val="tx2"/>
              </a:buClr>
              <a:buSzTx/>
              <a:buFont typeface="Wingdings" panose="05000000000000000000" pitchFamily="2" charset="2"/>
              <a:buNone/>
              <a:defRPr sz="1600" b="1">
                <a:solidFill>
                  <a:schemeClr val="bg1"/>
                </a:solidFill>
              </a:defRPr>
            </a:lvl1pPr>
            <a:lvl2pPr marL="457200" lvl="1" indent="0" algn="ctr">
              <a:buClr>
                <a:schemeClr val="accent1"/>
              </a:buClr>
              <a:buSzTx/>
              <a:buFont typeface="Wingdings" panose="05000000000000000000" pitchFamily="2" charset="2"/>
              <a:buNone/>
              <a:defRPr sz="1600" b="1">
                <a:solidFill>
                  <a:schemeClr val="bg1"/>
                </a:solidFill>
              </a:defRPr>
            </a:lvl2pPr>
            <a:lvl3pPr marL="914400" lvl="2" indent="0" algn="ctr">
              <a:buClr>
                <a:schemeClr val="tx1"/>
              </a:buClr>
              <a:buSzTx/>
              <a:buFontTx/>
              <a:buNone/>
              <a:defRPr sz="1600" b="1">
                <a:solidFill>
                  <a:schemeClr val="bg1"/>
                </a:solidFill>
              </a:defRPr>
            </a:lvl3pPr>
            <a:lvl4pPr marL="1371600" lvl="3" indent="0" algn="ctr">
              <a:buClrTx/>
              <a:buSzTx/>
              <a:buFontTx/>
              <a:buNone/>
              <a:defRPr sz="1600" b="1">
                <a:solidFill>
                  <a:schemeClr val="bg1"/>
                </a:solidFill>
              </a:defRPr>
            </a:lvl4pPr>
            <a:lvl5pPr marL="1828800" lvl="4" indent="0" algn="ctr">
              <a:buClrTx/>
              <a:buSzTx/>
              <a:buFontTx/>
              <a:buNone/>
              <a:defRPr sz="1600" b="1">
                <a:solidFill>
                  <a:schemeClr val="bg1"/>
                </a:solidFill>
              </a:defRPr>
            </a:lvl5pPr>
          </a:lstStyle>
          <a:p>
            <a:pPr lvl="0"/>
            <a:r>
              <a:rPr lang="en-US" altLang="zh-CN" dirty="0"/>
              <a:t>Click to edit Master subtitle style</a:t>
            </a:r>
            <a:endParaRPr lang="en-US" altLang="zh-CN" dirty="0"/>
          </a:p>
        </p:txBody>
      </p:sp>
      <p:sp>
        <p:nvSpPr>
          <p:cNvPr id="3074" name="标题 3073"/>
          <p:cNvSpPr>
            <a:spLocks noGrp="1"/>
          </p:cNvSpPr>
          <p:nvPr>
            <p:ph type="ctrTitle"/>
          </p:nvPr>
        </p:nvSpPr>
        <p:spPr>
          <a:xfrm>
            <a:off x="381000" y="1371600"/>
            <a:ext cx="8153400" cy="762000"/>
          </a:xfrm>
          <a:prstGeom prst="rect">
            <a:avLst/>
          </a:prstGeom>
          <a:noFill/>
          <a:ln w="9525">
            <a:noFill/>
          </a:ln>
        </p:spPr>
        <p:txBody>
          <a:bodyPr anchor="ctr"/>
          <a:lstStyle>
            <a:lvl1pPr lvl="0">
              <a:buClrTx/>
              <a:buSzTx/>
              <a:buFontTx/>
              <a:defRPr sz="4000">
                <a:solidFill>
                  <a:schemeClr val="tx2"/>
                </a:solidFill>
              </a:defRPr>
            </a:lvl1pPr>
          </a:lstStyle>
          <a:p>
            <a:pPr lvl="0"/>
            <a:r>
              <a:rPr lang="en-US" altLang="zh-CN" dirty="0"/>
              <a:t>Click to edit Master title style</a:t>
            </a:r>
            <a:endParaRPr lang="en-US" altLang="zh-CN" dirty="0"/>
          </a:p>
        </p:txBody>
      </p:sp>
    </p:spTree>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en-US"/>
          </a:p>
        </p:txBody>
      </p:sp>
      <p:sp>
        <p:nvSpPr>
          <p:cNvPr id="5" name="页脚占位符 4"/>
          <p:cNvSpPr>
            <a:spLocks noGrp="1"/>
          </p:cNvSpPr>
          <p:nvPr>
            <p:ph type="ftr" sz="quarter" idx="11"/>
          </p:nvPr>
        </p:nvSpPr>
        <p:spPr/>
        <p:txBody>
          <a:bodyPr/>
          <a:lstStyle/>
          <a:p>
            <a:pPr lvl="0"/>
            <a:r>
              <a:rPr lang="en-US" altLang="zh-CN"/>
              <a:t>www.themegallery.com</a:t>
            </a:r>
            <a:endParaRPr lang="en-US" altLang="zh-CN" sz="1200" b="1">
              <a:solidFill>
                <a:schemeClr val="tx2"/>
              </a:solidFill>
            </a:endParaRPr>
          </a:p>
        </p:txBody>
      </p:sp>
      <p:sp>
        <p:nvSpPr>
          <p:cNvPr id="6" name="灯片编号占位符 5"/>
          <p:cNvSpPr>
            <a:spLocks noGrp="1"/>
          </p:cNvSpPr>
          <p:nvPr>
            <p:ph type="sldNum" sz="quarter" idx="12"/>
          </p:nvPr>
        </p:nvSpPr>
        <p:spPr/>
        <p:txBody>
          <a:bodyPr/>
          <a:lstStyle/>
          <a:p>
            <a:pPr lvl="0"/>
            <a:fld id="{9A0DB2DC-4C9A-4742-B13C-FB6460FD3503}" type="slidenum">
              <a:rPr lang="en-US"/>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a:endParaRPr lang="en-US"/>
          </a:p>
        </p:txBody>
      </p:sp>
      <p:sp>
        <p:nvSpPr>
          <p:cNvPr id="5" name="页脚占位符 4"/>
          <p:cNvSpPr>
            <a:spLocks noGrp="1"/>
          </p:cNvSpPr>
          <p:nvPr>
            <p:ph type="ftr" sz="quarter" idx="11"/>
          </p:nvPr>
        </p:nvSpPr>
        <p:spPr/>
        <p:txBody>
          <a:bodyPr/>
          <a:lstStyle/>
          <a:p>
            <a:pPr lvl="0"/>
            <a:r>
              <a:rPr lang="en-US" altLang="zh-CN"/>
              <a:t>www.themegallery.com</a:t>
            </a:r>
            <a:endParaRPr lang="en-US" altLang="zh-CN" sz="1200" b="1">
              <a:solidFill>
                <a:schemeClr val="tx2"/>
              </a:solidFill>
            </a:endParaRPr>
          </a:p>
        </p:txBody>
      </p:sp>
      <p:sp>
        <p:nvSpPr>
          <p:cNvPr id="6" name="灯片编号占位符 5"/>
          <p:cNvSpPr>
            <a:spLocks noGrp="1"/>
          </p:cNvSpPr>
          <p:nvPr>
            <p:ph type="sldNum" sz="quarter" idx="12"/>
          </p:nvPr>
        </p:nvSpPr>
        <p:spPr/>
        <p:txBody>
          <a:bodyPr/>
          <a:lstStyle/>
          <a:p>
            <a:pPr lvl="0"/>
            <a:fld id="{9A0DB2DC-4C9A-4742-B13C-FB6460FD3503}" type="slidenum">
              <a:rPr lang="en-US"/>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676400"/>
            <a:ext cx="3845814" cy="46482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88586" y="1676400"/>
            <a:ext cx="3845814" cy="46482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endParaRPr lang="en-US"/>
          </a:p>
        </p:txBody>
      </p:sp>
      <p:sp>
        <p:nvSpPr>
          <p:cNvPr id="6" name="页脚占位符 5"/>
          <p:cNvSpPr>
            <a:spLocks noGrp="1"/>
          </p:cNvSpPr>
          <p:nvPr>
            <p:ph type="ftr" sz="quarter" idx="11"/>
          </p:nvPr>
        </p:nvSpPr>
        <p:spPr/>
        <p:txBody>
          <a:bodyPr/>
          <a:lstStyle/>
          <a:p>
            <a:pPr lvl="0"/>
            <a:r>
              <a:rPr lang="en-US" altLang="zh-CN"/>
              <a:t>www.themegallery.com</a:t>
            </a:r>
            <a:endParaRPr lang="en-US" altLang="zh-CN" sz="1200" b="1">
              <a:solidFill>
                <a:schemeClr val="tx2"/>
              </a:solidFill>
            </a:endParaRPr>
          </a:p>
        </p:txBody>
      </p:sp>
      <p:sp>
        <p:nvSpPr>
          <p:cNvPr id="7" name="灯片编号占位符 6"/>
          <p:cNvSpPr>
            <a:spLocks noGrp="1"/>
          </p:cNvSpPr>
          <p:nvPr>
            <p:ph type="sldNum" sz="quarter" idx="12"/>
          </p:nvPr>
        </p:nvSpPr>
        <p:spPr/>
        <p:txBody>
          <a:bodyPr/>
          <a:lstStyle/>
          <a:p>
            <a:pPr lvl="0"/>
            <a:fld id="{9A0DB2DC-4C9A-4742-B13C-FB6460FD3503}" type="slidenum">
              <a:rPr lang="en-US"/>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endParaRPr lang="en-US"/>
          </a:p>
        </p:txBody>
      </p:sp>
      <p:sp>
        <p:nvSpPr>
          <p:cNvPr id="8" name="页脚占位符 7"/>
          <p:cNvSpPr>
            <a:spLocks noGrp="1"/>
          </p:cNvSpPr>
          <p:nvPr>
            <p:ph type="ftr" sz="quarter" idx="11"/>
          </p:nvPr>
        </p:nvSpPr>
        <p:spPr/>
        <p:txBody>
          <a:bodyPr/>
          <a:lstStyle/>
          <a:p>
            <a:pPr lvl="0"/>
            <a:r>
              <a:rPr lang="en-US" altLang="zh-CN"/>
              <a:t>www.themegallery.com</a:t>
            </a:r>
            <a:endParaRPr lang="en-US" altLang="zh-CN" sz="1200" b="1">
              <a:solidFill>
                <a:schemeClr val="tx2"/>
              </a:solidFill>
            </a:endParaRPr>
          </a:p>
        </p:txBody>
      </p:sp>
      <p:sp>
        <p:nvSpPr>
          <p:cNvPr id="9" name="灯片编号占位符 8"/>
          <p:cNvSpPr>
            <a:spLocks noGrp="1"/>
          </p:cNvSpPr>
          <p:nvPr>
            <p:ph type="sldNum" sz="quarter" idx="12"/>
          </p:nvPr>
        </p:nvSpPr>
        <p:spPr/>
        <p:txBody>
          <a:bodyPr/>
          <a:lstStyle/>
          <a:p>
            <a:pPr lvl="0"/>
            <a:fld id="{9A0DB2DC-4C9A-4742-B13C-FB6460FD3503}" type="slidenum">
              <a:rPr lang="en-US"/>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a:endParaRPr lang="en-US"/>
          </a:p>
        </p:txBody>
      </p:sp>
      <p:sp>
        <p:nvSpPr>
          <p:cNvPr id="4" name="页脚占位符 3"/>
          <p:cNvSpPr>
            <a:spLocks noGrp="1"/>
          </p:cNvSpPr>
          <p:nvPr>
            <p:ph type="ftr" sz="quarter" idx="11"/>
          </p:nvPr>
        </p:nvSpPr>
        <p:spPr/>
        <p:txBody>
          <a:bodyPr/>
          <a:lstStyle/>
          <a:p>
            <a:pPr lvl="0"/>
            <a:r>
              <a:rPr lang="en-US" altLang="zh-CN"/>
              <a:t>www.themegallery.com</a:t>
            </a:r>
            <a:endParaRPr lang="en-US" altLang="zh-CN" sz="1200" b="1">
              <a:solidFill>
                <a:schemeClr val="tx2"/>
              </a:solidFill>
            </a:endParaRPr>
          </a:p>
        </p:txBody>
      </p:sp>
      <p:sp>
        <p:nvSpPr>
          <p:cNvPr id="5" name="灯片编号占位符 4"/>
          <p:cNvSpPr>
            <a:spLocks noGrp="1"/>
          </p:cNvSpPr>
          <p:nvPr>
            <p:ph type="sldNum" sz="quarter" idx="12"/>
          </p:nvPr>
        </p:nvSpPr>
        <p:spPr/>
        <p:txBody>
          <a:bodyPr/>
          <a:lstStyle/>
          <a:p>
            <a:pPr lvl="0"/>
            <a:fld id="{9A0DB2DC-4C9A-4742-B13C-FB6460FD3503}" type="slidenum">
              <a:rPr lang="en-US"/>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endParaRPr lang="en-US"/>
          </a:p>
        </p:txBody>
      </p:sp>
      <p:sp>
        <p:nvSpPr>
          <p:cNvPr id="3" name="页脚占位符 2"/>
          <p:cNvSpPr>
            <a:spLocks noGrp="1"/>
          </p:cNvSpPr>
          <p:nvPr>
            <p:ph type="ftr" sz="quarter" idx="11"/>
          </p:nvPr>
        </p:nvSpPr>
        <p:spPr/>
        <p:txBody>
          <a:bodyPr/>
          <a:lstStyle/>
          <a:p>
            <a:pPr lvl="0"/>
            <a:r>
              <a:rPr lang="en-US" altLang="zh-CN"/>
              <a:t>www.themegallery.com</a:t>
            </a:r>
            <a:endParaRPr lang="en-US" altLang="zh-CN" sz="1200" b="1">
              <a:solidFill>
                <a:schemeClr val="tx2"/>
              </a:solidFill>
            </a:endParaRPr>
          </a:p>
        </p:txBody>
      </p:sp>
      <p:sp>
        <p:nvSpPr>
          <p:cNvPr id="4" name="灯片编号占位符 3"/>
          <p:cNvSpPr>
            <a:spLocks noGrp="1"/>
          </p:cNvSpPr>
          <p:nvPr>
            <p:ph type="sldNum" sz="quarter" idx="12"/>
          </p:nvPr>
        </p:nvSpPr>
        <p:spPr/>
        <p:txBody>
          <a:bodyPr/>
          <a:lstStyle/>
          <a:p>
            <a:pPr lvl="0"/>
            <a:fld id="{9A0DB2DC-4C9A-4742-B13C-FB6460FD3503}"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en-US"/>
          </a:p>
        </p:txBody>
      </p:sp>
      <p:sp>
        <p:nvSpPr>
          <p:cNvPr id="5" name="页脚占位符 4"/>
          <p:cNvSpPr>
            <a:spLocks noGrp="1"/>
          </p:cNvSpPr>
          <p:nvPr>
            <p:ph type="ftr" sz="quarter" idx="11"/>
          </p:nvPr>
        </p:nvSpPr>
        <p:spPr/>
        <p:txBody>
          <a:bodyPr/>
          <a:lstStyle/>
          <a:p>
            <a:pPr lvl="0"/>
            <a:r>
              <a:rPr lang="en-US" altLang="zh-CN"/>
              <a:t>www.themegallery.com</a:t>
            </a:r>
            <a:endParaRPr lang="en-US" altLang="zh-CN" sz="1200" b="1">
              <a:solidFill>
                <a:schemeClr val="tx2"/>
              </a:solidFill>
            </a:endParaRPr>
          </a:p>
        </p:txBody>
      </p:sp>
      <p:sp>
        <p:nvSpPr>
          <p:cNvPr id="6" name="灯片编号占位符 5"/>
          <p:cNvSpPr>
            <a:spLocks noGrp="1"/>
          </p:cNvSpPr>
          <p:nvPr>
            <p:ph type="sldNum" sz="quarter" idx="12"/>
          </p:nvPr>
        </p:nvSpPr>
        <p:spPr/>
        <p:txBody>
          <a:bodyPr/>
          <a:lstStyle/>
          <a:p>
            <a:pPr lvl="0"/>
            <a:fld id="{9A0DB2DC-4C9A-4742-B13C-FB6460FD3503}" type="slidenum">
              <a:rPr lang="en-US"/>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en-US"/>
          </a:p>
        </p:txBody>
      </p:sp>
      <p:sp>
        <p:nvSpPr>
          <p:cNvPr id="6" name="页脚占位符 5"/>
          <p:cNvSpPr>
            <a:spLocks noGrp="1"/>
          </p:cNvSpPr>
          <p:nvPr>
            <p:ph type="ftr" sz="quarter" idx="11"/>
          </p:nvPr>
        </p:nvSpPr>
        <p:spPr/>
        <p:txBody>
          <a:bodyPr/>
          <a:lstStyle/>
          <a:p>
            <a:pPr lvl="0"/>
            <a:r>
              <a:rPr lang="en-US" altLang="zh-CN"/>
              <a:t>www.themegallery.com</a:t>
            </a:r>
            <a:endParaRPr lang="en-US" altLang="zh-CN" sz="1200" b="1">
              <a:solidFill>
                <a:schemeClr val="tx2"/>
              </a:solidFill>
            </a:endParaRPr>
          </a:p>
        </p:txBody>
      </p:sp>
      <p:sp>
        <p:nvSpPr>
          <p:cNvPr id="7" name="灯片编号占位符 6"/>
          <p:cNvSpPr>
            <a:spLocks noGrp="1"/>
          </p:cNvSpPr>
          <p:nvPr>
            <p:ph type="sldNum" sz="quarter" idx="12"/>
          </p:nvPr>
        </p:nvSpPr>
        <p:spPr/>
        <p:txBody>
          <a:bodyPr/>
          <a:lstStyle/>
          <a:p>
            <a:pPr lvl="0"/>
            <a:fld id="{9A0DB2DC-4C9A-4742-B13C-FB6460FD3503}" type="slidenum">
              <a:rPr lang="en-US"/>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en-US"/>
          </a:p>
        </p:txBody>
      </p:sp>
      <p:sp>
        <p:nvSpPr>
          <p:cNvPr id="6" name="页脚占位符 5"/>
          <p:cNvSpPr>
            <a:spLocks noGrp="1"/>
          </p:cNvSpPr>
          <p:nvPr>
            <p:ph type="ftr" sz="quarter" idx="11"/>
          </p:nvPr>
        </p:nvSpPr>
        <p:spPr/>
        <p:txBody>
          <a:bodyPr/>
          <a:lstStyle/>
          <a:p>
            <a:pPr lvl="0"/>
            <a:r>
              <a:rPr lang="en-US" altLang="zh-CN"/>
              <a:t>www.themegallery.com</a:t>
            </a:r>
            <a:endParaRPr lang="en-US" altLang="zh-CN" sz="1200" b="1">
              <a:solidFill>
                <a:schemeClr val="tx2"/>
              </a:solidFill>
            </a:endParaRPr>
          </a:p>
        </p:txBody>
      </p:sp>
      <p:sp>
        <p:nvSpPr>
          <p:cNvPr id="7" name="灯片编号占位符 6"/>
          <p:cNvSpPr>
            <a:spLocks noGrp="1"/>
          </p:cNvSpPr>
          <p:nvPr>
            <p:ph type="sldNum" sz="quarter" idx="12"/>
          </p:nvPr>
        </p:nvSpPr>
        <p:spPr/>
        <p:txBody>
          <a:bodyPr/>
          <a:lstStyle/>
          <a:p>
            <a:pPr lvl="0"/>
            <a:fld id="{9A0DB2DC-4C9A-4742-B13C-FB6460FD3503}" type="slidenum">
              <a:rPr lang="en-US"/>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en-US"/>
          </a:p>
        </p:txBody>
      </p:sp>
      <p:sp>
        <p:nvSpPr>
          <p:cNvPr id="5" name="页脚占位符 4"/>
          <p:cNvSpPr>
            <a:spLocks noGrp="1"/>
          </p:cNvSpPr>
          <p:nvPr>
            <p:ph type="ftr" sz="quarter" idx="11"/>
          </p:nvPr>
        </p:nvSpPr>
        <p:spPr/>
        <p:txBody>
          <a:bodyPr/>
          <a:lstStyle/>
          <a:p>
            <a:pPr lvl="0"/>
            <a:r>
              <a:rPr lang="en-US" altLang="zh-CN"/>
              <a:t>www.themegallery.com</a:t>
            </a:r>
            <a:endParaRPr lang="en-US" altLang="zh-CN" sz="1200" b="1">
              <a:solidFill>
                <a:schemeClr val="tx2"/>
              </a:solidFill>
            </a:endParaRPr>
          </a:p>
        </p:txBody>
      </p:sp>
      <p:sp>
        <p:nvSpPr>
          <p:cNvPr id="6" name="灯片编号占位符 5"/>
          <p:cNvSpPr>
            <a:spLocks noGrp="1"/>
          </p:cNvSpPr>
          <p:nvPr>
            <p:ph type="sldNum" sz="quarter" idx="12"/>
          </p:nvPr>
        </p:nvSpPr>
        <p:spPr/>
        <p:txBody>
          <a:bodyPr/>
          <a:lstStyle/>
          <a:p>
            <a:pPr lvl="0"/>
            <a:fld id="{9A0DB2DC-4C9A-4742-B13C-FB6460FD3503}" type="slidenum">
              <a:rPr lang="en-US"/>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53200" y="533400"/>
            <a:ext cx="1981200" cy="5791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533400"/>
            <a:ext cx="5828748" cy="57912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en-US"/>
          </a:p>
        </p:txBody>
      </p:sp>
      <p:sp>
        <p:nvSpPr>
          <p:cNvPr id="5" name="页脚占位符 4"/>
          <p:cNvSpPr>
            <a:spLocks noGrp="1"/>
          </p:cNvSpPr>
          <p:nvPr>
            <p:ph type="ftr" sz="quarter" idx="11"/>
          </p:nvPr>
        </p:nvSpPr>
        <p:spPr/>
        <p:txBody>
          <a:bodyPr/>
          <a:lstStyle/>
          <a:p>
            <a:pPr lvl="0"/>
            <a:r>
              <a:rPr lang="en-US" altLang="zh-CN"/>
              <a:t>www.themegallery.com</a:t>
            </a:r>
            <a:endParaRPr lang="en-US" altLang="zh-CN" sz="1200" b="1">
              <a:solidFill>
                <a:schemeClr val="tx2"/>
              </a:solidFill>
            </a:endParaRPr>
          </a:p>
        </p:txBody>
      </p:sp>
      <p:sp>
        <p:nvSpPr>
          <p:cNvPr id="6" name="灯片编号占位符 5"/>
          <p:cNvSpPr>
            <a:spLocks noGrp="1"/>
          </p:cNvSpPr>
          <p:nvPr>
            <p:ph type="sldNum" sz="quarter" idx="12"/>
          </p:nvPr>
        </p:nvSpPr>
        <p:spPr/>
        <p:txBody>
          <a:bodyPr/>
          <a:lstStyle/>
          <a:p>
            <a:pPr lvl="0"/>
            <a:fld id="{9A0DB2DC-4C9A-4742-B13C-FB6460FD3503}" type="slidenum">
              <a:rPr lang="en-US"/>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p:txBody>
          <a:bodyPr/>
          <a:lstStyle/>
          <a:p>
            <a:endParaRPr lang="zh-CN" altLang="en-US"/>
          </a:p>
        </p:txBody>
      </p:sp>
      <p:sp>
        <p:nvSpPr>
          <p:cNvPr id="4" name="日期占位符 3"/>
          <p:cNvSpPr>
            <a:spLocks noGrp="1"/>
          </p:cNvSpPr>
          <p:nvPr>
            <p:ph type="dt" sz="half" idx="10"/>
          </p:nvPr>
        </p:nvSpPr>
        <p:spPr/>
        <p:txBody>
          <a:bodyPr/>
          <a:lstStyle/>
          <a:p>
            <a:pPr lvl="0"/>
            <a:endParaRPr lang="en-US"/>
          </a:p>
        </p:txBody>
      </p:sp>
      <p:sp>
        <p:nvSpPr>
          <p:cNvPr id="5" name="页脚占位符 4"/>
          <p:cNvSpPr>
            <a:spLocks noGrp="1"/>
          </p:cNvSpPr>
          <p:nvPr>
            <p:ph type="ftr" sz="quarter" idx="11"/>
          </p:nvPr>
        </p:nvSpPr>
        <p:spPr/>
        <p:txBody>
          <a:bodyPr/>
          <a:lstStyle/>
          <a:p>
            <a:pPr lvl="0"/>
            <a:r>
              <a:rPr lang="en-US" altLang="zh-CN"/>
              <a:t>www.themegallery.com</a:t>
            </a:r>
            <a:endParaRPr lang="en-US" altLang="zh-CN" sz="1200" b="1">
              <a:solidFill>
                <a:schemeClr val="tx2"/>
              </a:solidFill>
            </a:endParaRPr>
          </a:p>
        </p:txBody>
      </p:sp>
      <p:sp>
        <p:nvSpPr>
          <p:cNvPr id="6" name="灯片编号占位符 5"/>
          <p:cNvSpPr>
            <a:spLocks noGrp="1"/>
          </p:cNvSpPr>
          <p:nvPr>
            <p:ph type="sldNum" sz="quarter" idx="12"/>
          </p:nvPr>
        </p:nvSpPr>
        <p:spPr/>
        <p:txBody>
          <a:bodyPr/>
          <a:lstStyle/>
          <a:p>
            <a:pPr lvl="0"/>
            <a:fld id="{9A0DB2DC-4C9A-4742-B13C-FB6460FD3503}"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a:endParaRPr lang="en-US"/>
          </a:p>
        </p:txBody>
      </p:sp>
      <p:sp>
        <p:nvSpPr>
          <p:cNvPr id="5" name="页脚占位符 4"/>
          <p:cNvSpPr>
            <a:spLocks noGrp="1"/>
          </p:cNvSpPr>
          <p:nvPr>
            <p:ph type="ftr" sz="quarter" idx="11"/>
          </p:nvPr>
        </p:nvSpPr>
        <p:spPr/>
        <p:txBody>
          <a:bodyPr/>
          <a:lstStyle/>
          <a:p>
            <a:pPr lvl="0"/>
            <a:r>
              <a:rPr lang="en-US" altLang="zh-CN"/>
              <a:t>www.themegallery.com</a:t>
            </a:r>
            <a:endParaRPr lang="en-US" altLang="zh-CN" sz="1200" b="1">
              <a:solidFill>
                <a:schemeClr val="tx2"/>
              </a:solidFill>
            </a:endParaRPr>
          </a:p>
        </p:txBody>
      </p:sp>
      <p:sp>
        <p:nvSpPr>
          <p:cNvPr id="6" name="灯片编号占位符 5"/>
          <p:cNvSpPr>
            <a:spLocks noGrp="1"/>
          </p:cNvSpPr>
          <p:nvPr>
            <p:ph type="sldNum" sz="quarter" idx="12"/>
          </p:nvPr>
        </p:nvSpPr>
        <p:spPr/>
        <p:txBody>
          <a:bodyPr/>
          <a:lstStyle/>
          <a:p>
            <a:pPr lvl="0"/>
            <a:fld id="{9A0DB2DC-4C9A-4742-B13C-FB6460FD3503}"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676400"/>
            <a:ext cx="3845814" cy="46482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88586" y="1676400"/>
            <a:ext cx="3845814" cy="46482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endParaRPr lang="en-US"/>
          </a:p>
        </p:txBody>
      </p:sp>
      <p:sp>
        <p:nvSpPr>
          <p:cNvPr id="6" name="页脚占位符 5"/>
          <p:cNvSpPr>
            <a:spLocks noGrp="1"/>
          </p:cNvSpPr>
          <p:nvPr>
            <p:ph type="ftr" sz="quarter" idx="11"/>
          </p:nvPr>
        </p:nvSpPr>
        <p:spPr/>
        <p:txBody>
          <a:bodyPr/>
          <a:lstStyle/>
          <a:p>
            <a:pPr lvl="0"/>
            <a:r>
              <a:rPr lang="en-US" altLang="zh-CN"/>
              <a:t>www.themegallery.com</a:t>
            </a:r>
            <a:endParaRPr lang="en-US" altLang="zh-CN" sz="1200" b="1">
              <a:solidFill>
                <a:schemeClr val="tx2"/>
              </a:solidFill>
            </a:endParaRPr>
          </a:p>
        </p:txBody>
      </p:sp>
      <p:sp>
        <p:nvSpPr>
          <p:cNvPr id="7" name="灯片编号占位符 6"/>
          <p:cNvSpPr>
            <a:spLocks noGrp="1"/>
          </p:cNvSpPr>
          <p:nvPr>
            <p:ph type="sldNum" sz="quarter" idx="12"/>
          </p:nvPr>
        </p:nvSpPr>
        <p:spPr/>
        <p:txBody>
          <a:bodyPr/>
          <a:lstStyle/>
          <a:p>
            <a:pPr lvl="0"/>
            <a:fld id="{9A0DB2DC-4C9A-4742-B13C-FB6460FD3503}"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endParaRPr lang="en-US"/>
          </a:p>
        </p:txBody>
      </p:sp>
      <p:sp>
        <p:nvSpPr>
          <p:cNvPr id="8" name="页脚占位符 7"/>
          <p:cNvSpPr>
            <a:spLocks noGrp="1"/>
          </p:cNvSpPr>
          <p:nvPr>
            <p:ph type="ftr" sz="quarter" idx="11"/>
          </p:nvPr>
        </p:nvSpPr>
        <p:spPr/>
        <p:txBody>
          <a:bodyPr/>
          <a:lstStyle/>
          <a:p>
            <a:pPr lvl="0"/>
            <a:r>
              <a:rPr lang="en-US" altLang="zh-CN"/>
              <a:t>www.themegallery.com</a:t>
            </a:r>
            <a:endParaRPr lang="en-US" altLang="zh-CN" sz="1200" b="1">
              <a:solidFill>
                <a:schemeClr val="tx2"/>
              </a:solidFill>
            </a:endParaRPr>
          </a:p>
        </p:txBody>
      </p:sp>
      <p:sp>
        <p:nvSpPr>
          <p:cNvPr id="9" name="灯片编号占位符 8"/>
          <p:cNvSpPr>
            <a:spLocks noGrp="1"/>
          </p:cNvSpPr>
          <p:nvPr>
            <p:ph type="sldNum" sz="quarter" idx="12"/>
          </p:nvPr>
        </p:nvSpPr>
        <p:spPr/>
        <p:txBody>
          <a:bodyPr/>
          <a:lstStyle/>
          <a:p>
            <a:pPr lvl="0"/>
            <a:fld id="{9A0DB2DC-4C9A-4742-B13C-FB6460FD3503}"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a:endParaRPr lang="en-US"/>
          </a:p>
        </p:txBody>
      </p:sp>
      <p:sp>
        <p:nvSpPr>
          <p:cNvPr id="4" name="页脚占位符 3"/>
          <p:cNvSpPr>
            <a:spLocks noGrp="1"/>
          </p:cNvSpPr>
          <p:nvPr>
            <p:ph type="ftr" sz="quarter" idx="11"/>
          </p:nvPr>
        </p:nvSpPr>
        <p:spPr/>
        <p:txBody>
          <a:bodyPr/>
          <a:lstStyle/>
          <a:p>
            <a:pPr lvl="0"/>
            <a:r>
              <a:rPr lang="en-US" altLang="zh-CN"/>
              <a:t>www.themegallery.com</a:t>
            </a:r>
            <a:endParaRPr lang="en-US" altLang="zh-CN" sz="1200" b="1">
              <a:solidFill>
                <a:schemeClr val="tx2"/>
              </a:solidFill>
            </a:endParaRPr>
          </a:p>
        </p:txBody>
      </p:sp>
      <p:sp>
        <p:nvSpPr>
          <p:cNvPr id="5" name="灯片编号占位符 4"/>
          <p:cNvSpPr>
            <a:spLocks noGrp="1"/>
          </p:cNvSpPr>
          <p:nvPr>
            <p:ph type="sldNum" sz="quarter" idx="12"/>
          </p:nvPr>
        </p:nvSpPr>
        <p:spPr/>
        <p:txBody>
          <a:bodyPr/>
          <a:lstStyle/>
          <a:p>
            <a:pPr lvl="0"/>
            <a:fld id="{9A0DB2DC-4C9A-4742-B13C-FB6460FD3503}"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endParaRPr lang="en-US"/>
          </a:p>
        </p:txBody>
      </p:sp>
      <p:sp>
        <p:nvSpPr>
          <p:cNvPr id="3" name="页脚占位符 2"/>
          <p:cNvSpPr>
            <a:spLocks noGrp="1"/>
          </p:cNvSpPr>
          <p:nvPr>
            <p:ph type="ftr" sz="quarter" idx="11"/>
          </p:nvPr>
        </p:nvSpPr>
        <p:spPr/>
        <p:txBody>
          <a:bodyPr/>
          <a:lstStyle/>
          <a:p>
            <a:pPr lvl="0"/>
            <a:r>
              <a:rPr lang="en-US" altLang="zh-CN"/>
              <a:t>www.themegallery.com</a:t>
            </a:r>
            <a:endParaRPr lang="en-US" altLang="zh-CN" sz="1200" b="1">
              <a:solidFill>
                <a:schemeClr val="tx2"/>
              </a:solidFill>
            </a:endParaRPr>
          </a:p>
        </p:txBody>
      </p:sp>
      <p:sp>
        <p:nvSpPr>
          <p:cNvPr id="4" name="灯片编号占位符 3"/>
          <p:cNvSpPr>
            <a:spLocks noGrp="1"/>
          </p:cNvSpPr>
          <p:nvPr>
            <p:ph type="sldNum" sz="quarter" idx="12"/>
          </p:nvPr>
        </p:nvSpPr>
        <p:spPr/>
        <p:txBody>
          <a:bodyPr/>
          <a:lstStyle/>
          <a:p>
            <a:pPr lvl="0"/>
            <a:fld id="{9A0DB2DC-4C9A-4742-B13C-FB6460FD3503}"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en-US"/>
          </a:p>
        </p:txBody>
      </p:sp>
      <p:sp>
        <p:nvSpPr>
          <p:cNvPr id="6" name="页脚占位符 5"/>
          <p:cNvSpPr>
            <a:spLocks noGrp="1"/>
          </p:cNvSpPr>
          <p:nvPr>
            <p:ph type="ftr" sz="quarter" idx="11"/>
          </p:nvPr>
        </p:nvSpPr>
        <p:spPr/>
        <p:txBody>
          <a:bodyPr/>
          <a:lstStyle/>
          <a:p>
            <a:pPr lvl="0"/>
            <a:r>
              <a:rPr lang="en-US" altLang="zh-CN"/>
              <a:t>www.themegallery.com</a:t>
            </a:r>
            <a:endParaRPr lang="en-US" altLang="zh-CN" sz="1200" b="1">
              <a:solidFill>
                <a:schemeClr val="tx2"/>
              </a:solidFill>
            </a:endParaRPr>
          </a:p>
        </p:txBody>
      </p:sp>
      <p:sp>
        <p:nvSpPr>
          <p:cNvPr id="7" name="灯片编号占位符 6"/>
          <p:cNvSpPr>
            <a:spLocks noGrp="1"/>
          </p:cNvSpPr>
          <p:nvPr>
            <p:ph type="sldNum" sz="quarter" idx="12"/>
          </p:nvPr>
        </p:nvSpPr>
        <p:spPr/>
        <p:txBody>
          <a:bodyPr/>
          <a:lstStyle/>
          <a:p>
            <a:pPr lvl="0"/>
            <a:fld id="{9A0DB2DC-4C9A-4742-B13C-FB6460FD3503}"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en-US"/>
          </a:p>
        </p:txBody>
      </p:sp>
      <p:sp>
        <p:nvSpPr>
          <p:cNvPr id="6" name="页脚占位符 5"/>
          <p:cNvSpPr>
            <a:spLocks noGrp="1"/>
          </p:cNvSpPr>
          <p:nvPr>
            <p:ph type="ftr" sz="quarter" idx="11"/>
          </p:nvPr>
        </p:nvSpPr>
        <p:spPr/>
        <p:txBody>
          <a:bodyPr/>
          <a:lstStyle/>
          <a:p>
            <a:pPr lvl="0"/>
            <a:r>
              <a:rPr lang="en-US" altLang="zh-CN"/>
              <a:t>www.themegallery.com</a:t>
            </a:r>
            <a:endParaRPr lang="en-US" altLang="zh-CN" sz="1200" b="1">
              <a:solidFill>
                <a:schemeClr val="tx2"/>
              </a:solidFill>
            </a:endParaRPr>
          </a:p>
        </p:txBody>
      </p:sp>
      <p:sp>
        <p:nvSpPr>
          <p:cNvPr id="7" name="灯片编号占位符 6"/>
          <p:cNvSpPr>
            <a:spLocks noGrp="1"/>
          </p:cNvSpPr>
          <p:nvPr>
            <p:ph type="sldNum" sz="quarter" idx="12"/>
          </p:nvPr>
        </p:nvSpPr>
        <p:spPr/>
        <p:txBody>
          <a:bodyPr/>
          <a:lstStyle/>
          <a:p>
            <a:pPr lvl="0"/>
            <a:fld id="{9A0DB2DC-4C9A-4742-B13C-FB6460FD3503}"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4" Type="http://schemas.openxmlformats.org/officeDocument/2006/relationships/theme" Target="../theme/theme2.xml"/><Relationship Id="rId13" Type="http://schemas.openxmlformats.org/officeDocument/2006/relationships/image" Target="../media/image2.jpeg"/><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3"/>
          <a:stretch>
            <a:fillRect/>
          </a:stretch>
        </a:blipFill>
        <a:effectLst/>
      </p:bgPr>
    </p:bg>
    <p:spTree>
      <p:nvGrpSpPr>
        <p:cNvPr id="1" name=""/>
        <p:cNvGrpSpPr/>
        <p:nvPr/>
      </p:nvGrpSpPr>
      <p:grpSpPr/>
      <p:sp>
        <p:nvSpPr>
          <p:cNvPr id="1027" name="文本占位符 1026"/>
          <p:cNvSpPr>
            <a:spLocks noGrp="1"/>
          </p:cNvSpPr>
          <p:nvPr>
            <p:ph type="body" idx="1"/>
          </p:nvPr>
        </p:nvSpPr>
        <p:spPr>
          <a:xfrm>
            <a:off x="685800" y="1676400"/>
            <a:ext cx="7848600" cy="46482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8" name="日期占位符 1027"/>
          <p:cNvSpPr>
            <a:spLocks noGrp="1"/>
          </p:cNvSpPr>
          <p:nvPr>
            <p:ph type="dt" sz="half" idx="2"/>
          </p:nvPr>
        </p:nvSpPr>
        <p:spPr>
          <a:xfrm>
            <a:off x="685800" y="6486525"/>
            <a:ext cx="1828800" cy="228600"/>
          </a:xfrm>
          <a:prstGeom prst="rect">
            <a:avLst/>
          </a:prstGeom>
          <a:noFill/>
          <a:ln w="9525">
            <a:noFill/>
          </a:ln>
        </p:spPr>
        <p:txBody>
          <a:bodyPr/>
          <a:lstStyle>
            <a:lvl1pPr>
              <a:defRPr sz="1200">
                <a:solidFill>
                  <a:schemeClr val="tx2"/>
                </a:solidFill>
              </a:defRPr>
            </a:lvl1pPr>
          </a:lstStyle>
          <a:p>
            <a:pPr lvl="0"/>
            <a:endParaRPr lang="en-US"/>
          </a:p>
        </p:txBody>
      </p:sp>
      <p:sp>
        <p:nvSpPr>
          <p:cNvPr id="1029" name="页脚占位符 1028"/>
          <p:cNvSpPr>
            <a:spLocks noGrp="1"/>
          </p:cNvSpPr>
          <p:nvPr>
            <p:ph type="ftr" sz="quarter" idx="3"/>
          </p:nvPr>
        </p:nvSpPr>
        <p:spPr>
          <a:xfrm>
            <a:off x="6781800" y="6477000"/>
            <a:ext cx="1905000" cy="228600"/>
          </a:xfrm>
          <a:prstGeom prst="rect">
            <a:avLst/>
          </a:prstGeom>
          <a:noFill/>
          <a:ln w="9525">
            <a:noFill/>
          </a:ln>
        </p:spPr>
        <p:txBody>
          <a:bodyPr/>
          <a:lstStyle>
            <a:lvl1pPr algn="r">
              <a:defRPr sz="1200" b="1">
                <a:solidFill>
                  <a:schemeClr val="tx2"/>
                </a:solidFill>
              </a:defRPr>
            </a:lvl1pPr>
          </a:lstStyle>
          <a:p>
            <a:pPr lvl="0"/>
            <a:r>
              <a:rPr lang="en-US" altLang="zh-CN"/>
              <a:t>www.themegallery.com</a:t>
            </a:r>
            <a:endParaRPr lang="en-US" altLang="zh-CN" sz="1200" b="1">
              <a:solidFill>
                <a:schemeClr val="tx2"/>
              </a:solidFill>
            </a:endParaRPr>
          </a:p>
        </p:txBody>
      </p:sp>
      <p:sp>
        <p:nvSpPr>
          <p:cNvPr id="1030" name="灯片编号占位符 1029"/>
          <p:cNvSpPr>
            <a:spLocks noGrp="1"/>
          </p:cNvSpPr>
          <p:nvPr>
            <p:ph type="sldNum" sz="quarter" idx="4"/>
          </p:nvPr>
        </p:nvSpPr>
        <p:spPr>
          <a:xfrm>
            <a:off x="3756025" y="6475413"/>
            <a:ext cx="2133600" cy="228600"/>
          </a:xfrm>
          <a:prstGeom prst="rect">
            <a:avLst/>
          </a:prstGeom>
          <a:noFill/>
          <a:ln w="9525">
            <a:noFill/>
          </a:ln>
        </p:spPr>
        <p:txBody>
          <a:bodyPr/>
          <a:lstStyle>
            <a:lvl1pPr algn="ctr">
              <a:defRPr sz="1200">
                <a:solidFill>
                  <a:schemeClr val="tx2"/>
                </a:solidFill>
              </a:defRPr>
            </a:lvl1pPr>
          </a:lstStyle>
          <a:p>
            <a:pPr lvl="0"/>
            <a:fld id="{9A0DB2DC-4C9A-4742-B13C-FB6460FD3503}" type="slidenum">
              <a:rPr lang="en-US"/>
            </a:fld>
            <a:endParaRPr lang="en-US"/>
          </a:p>
        </p:txBody>
      </p:sp>
      <p:sp>
        <p:nvSpPr>
          <p:cNvPr id="1026" name="标题 1025"/>
          <p:cNvSpPr>
            <a:spLocks noGrp="1"/>
          </p:cNvSpPr>
          <p:nvPr>
            <p:ph type="title"/>
          </p:nvPr>
        </p:nvSpPr>
        <p:spPr>
          <a:xfrm>
            <a:off x="609600" y="533400"/>
            <a:ext cx="7924800" cy="563563"/>
          </a:xfrm>
          <a:prstGeom prst="rect">
            <a:avLst/>
          </a:prstGeom>
          <a:noFill/>
          <a:ln w="9525">
            <a:noFill/>
          </a:ln>
        </p:spPr>
        <p:txBody>
          <a:bodyPr anchor="ctr"/>
          <a:p>
            <a:pPr lvl="0"/>
            <a:r>
              <a:rPr lang="en-US" altLang="zh-CN" dirty="0"/>
              <a:t>Click to edit Master title style</a:t>
            </a:r>
            <a:endParaRPr lang="en-US" altLang="zh-CN" dirty="0"/>
          </a:p>
        </p:txBody>
      </p:sp>
      <p:sp>
        <p:nvSpPr>
          <p:cNvPr id="1119" name="文本框 1118"/>
          <p:cNvSpPr txBox="1"/>
          <p:nvPr/>
        </p:nvSpPr>
        <p:spPr>
          <a:xfrm>
            <a:off x="152400" y="152400"/>
            <a:ext cx="1143000" cy="366713"/>
          </a:xfrm>
          <a:prstGeom prst="rect">
            <a:avLst/>
          </a:prstGeom>
          <a:noFill/>
          <a:ln w="9525">
            <a:noFill/>
          </a:ln>
        </p:spPr>
        <p:txBody>
          <a:bodyPr>
            <a:spAutoFit/>
          </a:bodyPr>
          <a:p>
            <a:pPr lvl="0"/>
            <a:r>
              <a:rPr lang="en-US" altLang="zh-CN" b="1" i="1">
                <a:solidFill>
                  <a:schemeClr val="accent2"/>
                </a:solidFill>
              </a:rPr>
              <a:t>LOGO</a:t>
            </a:r>
            <a:endParaRPr lang="en-US" altLang="zh-CN" b="1" i="1">
              <a:solidFill>
                <a:schemeClr val="accent2"/>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dt="0"/>
  <p:txStyles>
    <p:titleStyle>
      <a:lvl1pPr marL="0" lvl="0" indent="0" algn="ctr" defTabSz="914400" rtl="0" eaLnBrk="1" fontAlgn="base" latinLnBrk="0" hangingPunct="1">
        <a:lnSpc>
          <a:spcPct val="100000"/>
        </a:lnSpc>
        <a:spcBef>
          <a:spcPct val="0"/>
        </a:spcBef>
        <a:spcAft>
          <a:spcPct val="0"/>
        </a:spcAft>
        <a:buNone/>
        <a:defRPr sz="2800" b="1" i="0" u="none" kern="1200" baseline="0">
          <a:solidFill>
            <a:schemeClr val="bg1"/>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Clr>
          <a:schemeClr val="tx2"/>
        </a:buClr>
        <a:buFont typeface="Wingdings" panose="05000000000000000000" pitchFamily="2" charset="2"/>
        <a:buChar char="§"/>
        <a:defRPr sz="28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24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lr>
          <a:schemeClr val="tx1"/>
        </a:buClr>
        <a:buFontTx/>
        <a:buChar char="•"/>
        <a:defRPr sz="20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FontTx/>
        <a:buChar char="–"/>
        <a:defRPr sz="18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FontTx/>
        <a:buChar char="»"/>
        <a:defRPr sz="18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FontTx/>
        <a:buChar char="»"/>
        <a:defRPr sz="18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FontTx/>
        <a:buChar char="»"/>
        <a:defRPr sz="18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FontTx/>
        <a:buChar char="»"/>
        <a:defRPr sz="18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FontTx/>
        <a:buChar char="»"/>
        <a:defRPr sz="1800" b="0"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3"/>
          <a:stretch>
            <a:fillRect/>
          </a:stretch>
        </a:blipFill>
        <a:effectLst/>
      </p:bgPr>
    </p:bg>
    <p:spTree>
      <p:nvGrpSpPr>
        <p:cNvPr id="1" name=""/>
        <p:cNvGrpSpPr/>
        <p:nvPr/>
      </p:nvGrpSpPr>
      <p:grpSpPr/>
      <p:sp>
        <p:nvSpPr>
          <p:cNvPr id="1027" name="文本占位符 1026"/>
          <p:cNvSpPr>
            <a:spLocks noGrp="1"/>
          </p:cNvSpPr>
          <p:nvPr>
            <p:ph type="body" idx="1"/>
          </p:nvPr>
        </p:nvSpPr>
        <p:spPr>
          <a:xfrm>
            <a:off x="685800" y="1676400"/>
            <a:ext cx="7848600" cy="46482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8" name="日期占位符 1027"/>
          <p:cNvSpPr>
            <a:spLocks noGrp="1"/>
          </p:cNvSpPr>
          <p:nvPr>
            <p:ph type="dt" sz="half" idx="2"/>
          </p:nvPr>
        </p:nvSpPr>
        <p:spPr>
          <a:xfrm>
            <a:off x="685800" y="6486525"/>
            <a:ext cx="1828800" cy="228600"/>
          </a:xfrm>
          <a:prstGeom prst="rect">
            <a:avLst/>
          </a:prstGeom>
          <a:noFill/>
          <a:ln w="9525">
            <a:noFill/>
          </a:ln>
        </p:spPr>
        <p:txBody>
          <a:bodyPr/>
          <a:lstStyle>
            <a:lvl1pPr>
              <a:defRPr sz="1200">
                <a:solidFill>
                  <a:schemeClr val="tx2"/>
                </a:solidFill>
              </a:defRPr>
            </a:lvl1pPr>
          </a:lstStyle>
          <a:p>
            <a:pPr lvl="0"/>
            <a:endParaRPr lang="en-US"/>
          </a:p>
        </p:txBody>
      </p:sp>
      <p:sp>
        <p:nvSpPr>
          <p:cNvPr id="1029" name="页脚占位符 1028"/>
          <p:cNvSpPr>
            <a:spLocks noGrp="1"/>
          </p:cNvSpPr>
          <p:nvPr>
            <p:ph type="ftr" sz="quarter" idx="3"/>
          </p:nvPr>
        </p:nvSpPr>
        <p:spPr>
          <a:xfrm>
            <a:off x="6781800" y="6477000"/>
            <a:ext cx="1905000" cy="228600"/>
          </a:xfrm>
          <a:prstGeom prst="rect">
            <a:avLst/>
          </a:prstGeom>
          <a:noFill/>
          <a:ln w="9525">
            <a:noFill/>
          </a:ln>
        </p:spPr>
        <p:txBody>
          <a:bodyPr/>
          <a:lstStyle>
            <a:lvl1pPr algn="r">
              <a:defRPr sz="1200" b="1">
                <a:solidFill>
                  <a:schemeClr val="tx2"/>
                </a:solidFill>
              </a:defRPr>
            </a:lvl1pPr>
          </a:lstStyle>
          <a:p>
            <a:pPr lvl="0"/>
            <a:r>
              <a:rPr lang="en-US" altLang="zh-CN"/>
              <a:t>www.themegallery.com</a:t>
            </a:r>
            <a:endParaRPr lang="en-US" altLang="zh-CN" sz="1200" b="1">
              <a:solidFill>
                <a:schemeClr val="tx2"/>
              </a:solidFill>
            </a:endParaRPr>
          </a:p>
        </p:txBody>
      </p:sp>
      <p:sp>
        <p:nvSpPr>
          <p:cNvPr id="1030" name="灯片编号占位符 1029"/>
          <p:cNvSpPr>
            <a:spLocks noGrp="1"/>
          </p:cNvSpPr>
          <p:nvPr>
            <p:ph type="sldNum" sz="quarter" idx="4"/>
          </p:nvPr>
        </p:nvSpPr>
        <p:spPr>
          <a:xfrm>
            <a:off x="3756025" y="6475413"/>
            <a:ext cx="2133600" cy="228600"/>
          </a:xfrm>
          <a:prstGeom prst="rect">
            <a:avLst/>
          </a:prstGeom>
          <a:noFill/>
          <a:ln w="9525">
            <a:noFill/>
          </a:ln>
        </p:spPr>
        <p:txBody>
          <a:bodyPr/>
          <a:lstStyle>
            <a:lvl1pPr algn="ctr">
              <a:defRPr sz="1200">
                <a:solidFill>
                  <a:schemeClr val="tx2"/>
                </a:solidFill>
              </a:defRPr>
            </a:lvl1pPr>
          </a:lstStyle>
          <a:p>
            <a:pPr lvl="0"/>
            <a:fld id="{9A0DB2DC-4C9A-4742-B13C-FB6460FD3503}" type="slidenum">
              <a:rPr lang="en-US"/>
            </a:fld>
            <a:endParaRPr lang="en-US"/>
          </a:p>
        </p:txBody>
      </p:sp>
      <p:sp>
        <p:nvSpPr>
          <p:cNvPr id="1026" name="标题 1025"/>
          <p:cNvSpPr>
            <a:spLocks noGrp="1"/>
          </p:cNvSpPr>
          <p:nvPr>
            <p:ph type="title"/>
          </p:nvPr>
        </p:nvSpPr>
        <p:spPr>
          <a:xfrm>
            <a:off x="609600" y="533400"/>
            <a:ext cx="7924800" cy="563563"/>
          </a:xfrm>
          <a:prstGeom prst="rect">
            <a:avLst/>
          </a:prstGeom>
          <a:noFill/>
          <a:ln w="9525">
            <a:noFill/>
          </a:ln>
        </p:spPr>
        <p:txBody>
          <a:bodyPr anchor="ctr"/>
          <a:p>
            <a:pPr lvl="0"/>
            <a:r>
              <a:rPr lang="en-US" altLang="zh-CN" dirty="0"/>
              <a:t>Click to edit Master title style</a:t>
            </a:r>
            <a:endParaRPr lang="en-US" altLang="zh-CN" dirty="0"/>
          </a:p>
        </p:txBody>
      </p:sp>
      <p:sp>
        <p:nvSpPr>
          <p:cNvPr id="1119" name="文本框 1118"/>
          <p:cNvSpPr txBox="1"/>
          <p:nvPr/>
        </p:nvSpPr>
        <p:spPr>
          <a:xfrm>
            <a:off x="152400" y="152400"/>
            <a:ext cx="1143000" cy="366713"/>
          </a:xfrm>
          <a:prstGeom prst="rect">
            <a:avLst/>
          </a:prstGeom>
          <a:noFill/>
          <a:ln w="9525">
            <a:noFill/>
          </a:ln>
        </p:spPr>
        <p:txBody>
          <a:bodyPr>
            <a:spAutoFit/>
          </a:bodyPr>
          <a:p>
            <a:pPr lvl="0"/>
            <a:r>
              <a:rPr lang="en-US" altLang="zh-CN" b="1" i="1">
                <a:solidFill>
                  <a:schemeClr val="accent2"/>
                </a:solidFill>
              </a:rPr>
              <a:t>LOGO</a:t>
            </a:r>
            <a:endParaRPr lang="en-US" altLang="zh-CN" b="1" i="1">
              <a:solidFill>
                <a:schemeClr val="accent2"/>
              </a:solidFill>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dt="0"/>
  <p:txStyles>
    <p:titleStyle>
      <a:lvl1pPr marL="0" lvl="0" indent="0" algn="ctr" defTabSz="914400" rtl="0" eaLnBrk="1" fontAlgn="base" latinLnBrk="0" hangingPunct="1">
        <a:lnSpc>
          <a:spcPct val="100000"/>
        </a:lnSpc>
        <a:spcBef>
          <a:spcPct val="0"/>
        </a:spcBef>
        <a:spcAft>
          <a:spcPct val="0"/>
        </a:spcAft>
        <a:buNone/>
        <a:defRPr sz="2800" b="1" i="0" u="none" kern="1200" baseline="0">
          <a:solidFill>
            <a:schemeClr val="bg1"/>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Clr>
          <a:schemeClr val="tx2"/>
        </a:buClr>
        <a:buFont typeface="Wingdings" panose="05000000000000000000" pitchFamily="2" charset="2"/>
        <a:buChar char="§"/>
        <a:defRPr sz="28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24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lr>
          <a:schemeClr val="tx1"/>
        </a:buClr>
        <a:buFontTx/>
        <a:buChar char="•"/>
        <a:defRPr sz="20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FontTx/>
        <a:buChar char="–"/>
        <a:defRPr sz="18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FontTx/>
        <a:buChar char="»"/>
        <a:defRPr sz="18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FontTx/>
        <a:buChar char="»"/>
        <a:defRPr sz="18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FontTx/>
        <a:buChar char="»"/>
        <a:defRPr sz="18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FontTx/>
        <a:buChar char="»"/>
        <a:defRPr sz="18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FontTx/>
        <a:buChar char="»"/>
        <a:defRPr sz="1800" b="0"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14.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14.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14.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5780" name="标题 75779"/>
          <p:cNvSpPr>
            <a:spLocks noGrp="1"/>
          </p:cNvSpPr>
          <p:nvPr>
            <p:ph type="ctrTitle"/>
          </p:nvPr>
        </p:nvSpPr>
        <p:spPr/>
        <p:txBody>
          <a:bodyPr anchor="ctr"/>
          <a:p>
            <a:pPr defTabSz="914400">
              <a:buSzTx/>
            </a:pPr>
            <a:r>
              <a:rPr lang="zh-CN" altLang="en-US" kern="1200" baseline="0">
                <a:latin typeface="Arial" panose="020B0604020202020204" pitchFamily="34" charset="0"/>
                <a:ea typeface="宋体" pitchFamily="2" charset="-122"/>
              </a:rPr>
              <a:t>仿抖音视频播放器</a:t>
            </a:r>
            <a:endParaRPr lang="zh-CN" altLang="en-US" kern="1200" baseline="0">
              <a:latin typeface="Arial" panose="020B0604020202020204" pitchFamily="34" charset="0"/>
              <a:ea typeface="宋体" pitchFamily="2" charset="-122"/>
            </a:endParaRPr>
          </a:p>
        </p:txBody>
      </p:sp>
      <p:sp>
        <p:nvSpPr>
          <p:cNvPr id="2" name="文本框 1"/>
          <p:cNvSpPr txBox="1"/>
          <p:nvPr/>
        </p:nvSpPr>
        <p:spPr>
          <a:xfrm>
            <a:off x="6151245" y="4340860"/>
            <a:ext cx="2797810" cy="2306955"/>
          </a:xfrm>
          <a:prstGeom prst="rect">
            <a:avLst/>
          </a:prstGeom>
          <a:noFill/>
        </p:spPr>
        <p:txBody>
          <a:bodyPr wrap="square" rtlCol="0">
            <a:spAutoFit/>
          </a:bodyPr>
          <a:p>
            <a:r>
              <a:rPr lang="zh-CN" altLang="en-US" sz="3600">
                <a:latin typeface="黑体" panose="02010609060101010101" charset="-122"/>
                <a:ea typeface="黑体" panose="02010609060101010101" charset="-122"/>
                <a:cs typeface="黑体" panose="02010609060101010101" charset="-122"/>
              </a:rPr>
              <a:t>小组成员：</a:t>
            </a:r>
            <a:endParaRPr lang="zh-CN" altLang="en-US" sz="3600">
              <a:latin typeface="黑体" panose="02010609060101010101" charset="-122"/>
              <a:ea typeface="黑体" panose="02010609060101010101" charset="-122"/>
              <a:cs typeface="黑体" panose="02010609060101010101" charset="-122"/>
            </a:endParaRPr>
          </a:p>
          <a:p>
            <a:r>
              <a:rPr lang="en-US" altLang="zh-CN" sz="3600">
                <a:latin typeface="黑体" panose="02010609060101010101" charset="-122"/>
                <a:ea typeface="黑体" panose="02010609060101010101" charset="-122"/>
                <a:cs typeface="黑体" panose="02010609060101010101" charset="-122"/>
              </a:rPr>
              <a:t>	</a:t>
            </a:r>
            <a:r>
              <a:rPr lang="zh-CN" altLang="en-US" sz="3600">
                <a:latin typeface="黑体" panose="02010609060101010101" charset="-122"/>
                <a:ea typeface="黑体" panose="02010609060101010101" charset="-122"/>
                <a:cs typeface="黑体" panose="02010609060101010101" charset="-122"/>
              </a:rPr>
              <a:t>马珺玮</a:t>
            </a:r>
            <a:endParaRPr lang="zh-CN" altLang="en-US" sz="3600">
              <a:latin typeface="黑体" panose="02010609060101010101" charset="-122"/>
              <a:ea typeface="黑体" panose="02010609060101010101" charset="-122"/>
              <a:cs typeface="黑体" panose="02010609060101010101" charset="-122"/>
            </a:endParaRPr>
          </a:p>
          <a:p>
            <a:r>
              <a:rPr lang="en-US" altLang="zh-CN" sz="3600">
                <a:latin typeface="黑体" panose="02010609060101010101" charset="-122"/>
                <a:ea typeface="黑体" panose="02010609060101010101" charset="-122"/>
                <a:cs typeface="黑体" panose="02010609060101010101" charset="-122"/>
              </a:rPr>
              <a:t>	</a:t>
            </a:r>
            <a:r>
              <a:rPr lang="zh-CN" altLang="en-US" sz="3600">
                <a:latin typeface="黑体" panose="02010609060101010101" charset="-122"/>
                <a:ea typeface="黑体" panose="02010609060101010101" charset="-122"/>
                <a:cs typeface="黑体" panose="02010609060101010101" charset="-122"/>
              </a:rPr>
              <a:t>张煜青</a:t>
            </a:r>
            <a:endParaRPr lang="zh-CN" altLang="en-US" sz="3600">
              <a:latin typeface="黑体" panose="02010609060101010101" charset="-122"/>
              <a:ea typeface="黑体" panose="02010609060101010101" charset="-122"/>
              <a:cs typeface="黑体" panose="02010609060101010101" charset="-122"/>
            </a:endParaRPr>
          </a:p>
          <a:p>
            <a:r>
              <a:rPr lang="en-US" altLang="zh-CN" sz="3600">
                <a:latin typeface="黑体" panose="02010609060101010101" charset="-122"/>
                <a:ea typeface="黑体" panose="02010609060101010101" charset="-122"/>
                <a:cs typeface="黑体" panose="02010609060101010101" charset="-122"/>
              </a:rPr>
              <a:t>	</a:t>
            </a:r>
            <a:r>
              <a:rPr lang="zh-CN" altLang="en-US" sz="3600">
                <a:latin typeface="黑体" panose="02010609060101010101" charset="-122"/>
                <a:ea typeface="黑体" panose="02010609060101010101" charset="-122"/>
                <a:cs typeface="黑体" panose="02010609060101010101" charset="-122"/>
              </a:rPr>
              <a:t>龙雪婷</a:t>
            </a:r>
            <a:endParaRPr lang="zh-CN" altLang="en-US" sz="3600">
              <a:latin typeface="黑体" panose="02010609060101010101" charset="-122"/>
              <a:ea typeface="黑体" panose="02010609060101010101" charset="-122"/>
              <a:cs typeface="黑体" panose="02010609060101010101" charset="-122"/>
            </a:endParaRP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zh-CN" altLang="en-US"/>
              <a:t>七、程序未来预期实现</a:t>
            </a:r>
            <a:endParaRPr lang="zh-CN" altLang="en-US"/>
          </a:p>
        </p:txBody>
      </p:sp>
      <p:sp>
        <p:nvSpPr>
          <p:cNvPr id="4" name="内容占位符 3"/>
          <p:cNvSpPr>
            <a:spLocks noGrp="1"/>
          </p:cNvSpPr>
          <p:nvPr>
            <p:ph idx="1"/>
          </p:nvPr>
        </p:nvSpPr>
        <p:spPr/>
        <p:txBody>
          <a:bodyPr/>
          <a:p>
            <a:r>
              <a:rPr lang="zh-CN" altLang="en-US"/>
              <a:t>实现首页的完整功能</a:t>
            </a:r>
            <a:endParaRPr lang="zh-CN" altLang="en-US"/>
          </a:p>
          <a:p>
            <a:endParaRPr lang="zh-CN" altLang="en-US"/>
          </a:p>
          <a:p>
            <a:r>
              <a:rPr lang="zh-CN" altLang="en-US"/>
              <a:t>实现视频的拍摄，存储，读取的功能</a:t>
            </a:r>
            <a:endParaRPr lang="zh-CN" altLang="en-US"/>
          </a:p>
          <a:p>
            <a:endParaRPr lang="zh-CN" altLang="en-US"/>
          </a:p>
          <a:p>
            <a:r>
              <a:rPr lang="zh-CN" altLang="en-US"/>
              <a:t>完整实现我的喜欢的页面</a:t>
            </a:r>
            <a:endParaRPr lang="zh-CN" altLang="en-US"/>
          </a:p>
          <a:p>
            <a:endParaRPr lang="zh-CN" altLang="en-US"/>
          </a:p>
          <a:p>
            <a:r>
              <a:rPr lang="zh-CN" altLang="en-US"/>
              <a:t>对各个页面的布局进行调整</a:t>
            </a:r>
            <a:endParaRPr lang="zh-CN" altLang="en-US"/>
          </a:p>
        </p:txBody>
      </p:sp>
      <p:sp>
        <p:nvSpPr>
          <p:cNvPr id="2" name="页脚占位符 1"/>
          <p:cNvSpPr>
            <a:spLocks noGrp="1"/>
          </p:cNvSpPr>
          <p:nvPr>
            <p:ph type="ftr" sz="quarter" idx="11"/>
          </p:nvPr>
        </p:nvSpPr>
        <p:spPr/>
        <p:txBody>
          <a:bodyPr/>
          <a:p>
            <a:pPr lvl="0"/>
            <a:r>
              <a:rPr lang="en-US" altLang="zh-CN"/>
              <a:t>www.themegallery.com</a:t>
            </a:r>
            <a:endParaRPr lang="en-US" altLang="zh-CN" sz="1200" b="1">
              <a:solidFill>
                <a:schemeClr val="tx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5" name="矩形 59394"/>
          <p:cNvSpPr/>
          <p:nvPr/>
        </p:nvSpPr>
        <p:spPr>
          <a:xfrm>
            <a:off x="609600" y="1481138"/>
            <a:ext cx="4800600" cy="609600"/>
          </a:xfrm>
          <a:prstGeom prst="rect">
            <a:avLst/>
          </a:prstGeom>
        </p:spPr>
        <p:txBody>
          <a:bodyPr wrap="none" fromWordArt="1">
            <a:prstTxWarp prst="textDeflate">
              <a:avLst>
                <a:gd name="adj" fmla="val 0"/>
              </a:avLst>
            </a:prstTxWarp>
            <a:normAutofit/>
          </a:bodyPr>
          <a:p>
            <a:pPr algn="ctr"/>
            <a:r>
              <a:rPr lang="zh-CN" altLang="en-US" sz="5400" b="1">
                <a:ln w="19050" cap="flat" cmpd="sng">
                  <a:solidFill>
                    <a:schemeClr val="bg1"/>
                  </a:solidFill>
                  <a:prstDash val="solid"/>
                  <a:headEnd type="none" w="med" len="med"/>
                  <a:tailEnd type="none" w="med" len="med"/>
                </a:ln>
                <a:gradFill rotWithShape="1">
                  <a:gsLst>
                    <a:gs pos="0">
                      <a:schemeClr val="tx2"/>
                    </a:gs>
                    <a:gs pos="100000">
                      <a:schemeClr val="accent1"/>
                    </a:gs>
                  </a:gsLst>
                  <a:lin ang="5400000" scaled="1"/>
                  <a:tileRect/>
                </a:gradFill>
                <a:effectLst>
                  <a:outerShdw dist="35921" dir="2699999" algn="ctr" rotWithShape="0">
                    <a:schemeClr val="bg2">
                      <a:alpha val="50000"/>
                    </a:schemeClr>
                  </a:outerShdw>
                </a:effectLst>
                <a:latin typeface="Verdana" panose="020B0604030504040204" pitchFamily="34" charset="0"/>
                <a:ea typeface="Verdana" panose="020B0604030504040204" pitchFamily="34" charset="0"/>
              </a:rPr>
              <a:t>Thank You !</a:t>
            </a:r>
            <a:endParaRPr lang="zh-CN" altLang="en-US" sz="5400" b="1">
              <a:ln w="19050" cap="flat" cmpd="sng">
                <a:solidFill>
                  <a:schemeClr val="bg1"/>
                </a:solidFill>
                <a:prstDash val="solid"/>
                <a:headEnd type="none" w="med" len="med"/>
                <a:tailEnd type="none" w="med" len="med"/>
              </a:ln>
              <a:gradFill rotWithShape="1">
                <a:gsLst>
                  <a:gs pos="0">
                    <a:schemeClr val="tx2"/>
                  </a:gs>
                  <a:gs pos="100000">
                    <a:schemeClr val="accent1"/>
                  </a:gs>
                </a:gsLst>
                <a:lin ang="5400000" scaled="1"/>
                <a:tileRect/>
              </a:gradFill>
              <a:effectLst>
                <a:outerShdw dist="35921" dir="2699999" algn="ctr" rotWithShape="0">
                  <a:schemeClr val="bg2">
                    <a:alpha val="50000"/>
                  </a:schemeClr>
                </a:outerShdw>
              </a:effectLst>
              <a:latin typeface="Verdana" panose="020B0604030504040204" pitchFamily="34" charset="0"/>
              <a:ea typeface="Verdana" panose="020B060403050404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r>
              <a:rPr lang="en-US" altLang="zh-CN"/>
              <a:t>www.themegallery.com</a:t>
            </a:r>
            <a:endParaRPr lang="en-US" altLang="zh-CN" sz="1200" b="1">
              <a:solidFill>
                <a:schemeClr val="tx2"/>
              </a:solidFill>
            </a:endParaRPr>
          </a:p>
        </p:txBody>
      </p:sp>
      <p:sp>
        <p:nvSpPr>
          <p:cNvPr id="79874" name="标题 79873"/>
          <p:cNvSpPr>
            <a:spLocks noGrp="1"/>
          </p:cNvSpPr>
          <p:nvPr>
            <p:ph type="title"/>
          </p:nvPr>
        </p:nvSpPr>
        <p:spPr/>
        <p:txBody>
          <a:bodyPr anchor="ctr"/>
          <a:p>
            <a:r>
              <a:rPr lang="en-US" altLang="zh-CN">
                <a:ea typeface="宋体" pitchFamily="2" charset="-122"/>
              </a:rPr>
              <a:t>Contents</a:t>
            </a:r>
            <a:endParaRPr lang="en-US" altLang="zh-CN">
              <a:solidFill>
                <a:schemeClr val="accent1"/>
              </a:solidFill>
              <a:ea typeface="宋体" pitchFamily="2" charset="-122"/>
            </a:endParaRPr>
          </a:p>
        </p:txBody>
      </p:sp>
      <p:sp>
        <p:nvSpPr>
          <p:cNvPr id="79875" name="文本框 79874"/>
          <p:cNvSpPr txBox="1"/>
          <p:nvPr/>
        </p:nvSpPr>
        <p:spPr>
          <a:xfrm>
            <a:off x="1660525" y="722313"/>
            <a:ext cx="184150" cy="366712"/>
          </a:xfrm>
          <a:prstGeom prst="rect">
            <a:avLst/>
          </a:prstGeom>
          <a:noFill/>
          <a:ln w="9525">
            <a:noFill/>
          </a:ln>
        </p:spPr>
        <p:txBody>
          <a:bodyPr wrap="none" anchor="t">
            <a:spAutoFit/>
          </a:bodyPr>
          <a:p/>
        </p:txBody>
      </p:sp>
      <p:grpSp>
        <p:nvGrpSpPr>
          <p:cNvPr id="79876" name="组合 79875"/>
          <p:cNvGrpSpPr/>
          <p:nvPr/>
        </p:nvGrpSpPr>
        <p:grpSpPr>
          <a:xfrm>
            <a:off x="2133600" y="1905000"/>
            <a:ext cx="4724400" cy="685800"/>
            <a:chOff x="1296" y="1824"/>
            <a:chExt cx="2976" cy="432"/>
          </a:xfrm>
        </p:grpSpPr>
        <p:sp>
          <p:nvSpPr>
            <p:cNvPr id="79877" name="圆角矩形 79876"/>
            <p:cNvSpPr/>
            <p:nvPr/>
          </p:nvSpPr>
          <p:spPr>
            <a:xfrm>
              <a:off x="1536" y="1899"/>
              <a:ext cx="2736" cy="288"/>
            </a:xfrm>
            <a:prstGeom prst="roundRect">
              <a:avLst>
                <a:gd name="adj" fmla="val 16667"/>
              </a:avLst>
            </a:prstGeom>
            <a:gradFill rotWithShape="1">
              <a:gsLst>
                <a:gs pos="0">
                  <a:schemeClr val="accent2"/>
                </a:gs>
                <a:gs pos="50000">
                  <a:schemeClr val="accent2">
                    <a:gamma/>
                    <a:tint val="21176"/>
                    <a:invGamma/>
                  </a:schemeClr>
                </a:gs>
                <a:gs pos="100000">
                  <a:schemeClr val="accent2"/>
                </a:gs>
              </a:gsLst>
              <a:lin ang="5400000" scaled="1"/>
              <a:tileRect/>
            </a:gradFill>
            <a:ln w="12700" cap="flat" cmpd="sng">
              <a:solidFill>
                <a:schemeClr val="bg1"/>
              </a:solidFill>
              <a:prstDash val="solid"/>
              <a:headEnd type="none" w="med" len="med"/>
              <a:tailEnd type="none" w="med" len="med"/>
            </a:ln>
          </p:spPr>
          <p:txBody>
            <a:bodyPr/>
            <a:p>
              <a:endParaRPr lang="zh-CN" altLang="en-US"/>
            </a:p>
          </p:txBody>
        </p:sp>
        <p:sp>
          <p:nvSpPr>
            <p:cNvPr id="79878" name="菱形 79877"/>
            <p:cNvSpPr/>
            <p:nvPr/>
          </p:nvSpPr>
          <p:spPr>
            <a:xfrm>
              <a:off x="1296" y="1824"/>
              <a:ext cx="432" cy="432"/>
            </a:xfrm>
            <a:prstGeom prst="diamond">
              <a:avLst/>
            </a:prstGeom>
            <a:solidFill>
              <a:schemeClr val="accent2"/>
            </a:solidFill>
            <a:ln w="25400" cap="flat" cmpd="sng">
              <a:solidFill>
                <a:schemeClr val="bg1"/>
              </a:solidFill>
              <a:prstDash val="solid"/>
              <a:miter/>
              <a:headEnd type="none" w="med" len="med"/>
              <a:tailEnd type="none" w="med" len="med"/>
            </a:ln>
          </p:spPr>
          <p:txBody>
            <a:bodyPr/>
            <a:p>
              <a:endParaRPr lang="zh-CN" altLang="en-US"/>
            </a:p>
          </p:txBody>
        </p:sp>
        <p:sp>
          <p:nvSpPr>
            <p:cNvPr id="79879" name="文本框 79878"/>
            <p:cNvSpPr txBox="1"/>
            <p:nvPr/>
          </p:nvSpPr>
          <p:spPr>
            <a:xfrm>
              <a:off x="1680" y="1934"/>
              <a:ext cx="2160" cy="232"/>
            </a:xfrm>
            <a:prstGeom prst="rect">
              <a:avLst/>
            </a:prstGeom>
            <a:noFill/>
            <a:ln w="9525">
              <a:noFill/>
            </a:ln>
          </p:spPr>
          <p:txBody>
            <a:bodyPr>
              <a:spAutoFit/>
            </a:bodyPr>
            <a:p>
              <a:pPr algn="ctr" eaLnBrk="0" hangingPunct="0"/>
              <a:r>
                <a:rPr lang="zh-CN" altLang="en-US" b="1">
                  <a:solidFill>
                    <a:srgbClr val="000000"/>
                  </a:solidFill>
                  <a:ea typeface="宋体" charset="0"/>
                </a:rPr>
                <a:t>抖音以及程序功能相关介绍</a:t>
              </a:r>
              <a:endParaRPr lang="zh-CN" altLang="en-US" b="1">
                <a:solidFill>
                  <a:srgbClr val="000000"/>
                </a:solidFill>
                <a:ea typeface="宋体" charset="0"/>
              </a:endParaRPr>
            </a:p>
          </p:txBody>
        </p:sp>
        <p:sp>
          <p:nvSpPr>
            <p:cNvPr id="79880" name="文本框 79879"/>
            <p:cNvSpPr txBox="1"/>
            <p:nvPr/>
          </p:nvSpPr>
          <p:spPr>
            <a:xfrm>
              <a:off x="1393" y="1886"/>
              <a:ext cx="223" cy="288"/>
            </a:xfrm>
            <a:prstGeom prst="rect">
              <a:avLst/>
            </a:prstGeom>
            <a:noFill/>
            <a:ln w="9525">
              <a:noFill/>
            </a:ln>
          </p:spPr>
          <p:txBody>
            <a:bodyPr wrap="none" anchor="t">
              <a:spAutoFit/>
            </a:bodyPr>
            <a:p>
              <a:pPr algn="ctr" eaLnBrk="0" hangingPunct="0"/>
              <a:r>
                <a:rPr lang="en-US" altLang="zh-CN" sz="2400">
                  <a:solidFill>
                    <a:schemeClr val="bg1"/>
                  </a:solidFill>
                </a:rPr>
                <a:t>1</a:t>
              </a:r>
              <a:endParaRPr lang="en-US" altLang="zh-CN" sz="2400">
                <a:solidFill>
                  <a:schemeClr val="bg1"/>
                </a:solidFill>
              </a:endParaRPr>
            </a:p>
          </p:txBody>
        </p:sp>
      </p:grpSp>
      <p:grpSp>
        <p:nvGrpSpPr>
          <p:cNvPr id="79881" name="组合 79880"/>
          <p:cNvGrpSpPr/>
          <p:nvPr/>
        </p:nvGrpSpPr>
        <p:grpSpPr>
          <a:xfrm>
            <a:off x="2133600" y="2743200"/>
            <a:ext cx="4724400" cy="685800"/>
            <a:chOff x="1296" y="1824"/>
            <a:chExt cx="2976" cy="432"/>
          </a:xfrm>
        </p:grpSpPr>
        <p:sp>
          <p:nvSpPr>
            <p:cNvPr id="79882" name="圆角矩形 79881"/>
            <p:cNvSpPr/>
            <p:nvPr/>
          </p:nvSpPr>
          <p:spPr>
            <a:xfrm>
              <a:off x="1536" y="1899"/>
              <a:ext cx="2736" cy="288"/>
            </a:xfrm>
            <a:prstGeom prst="roundRect">
              <a:avLst>
                <a:gd name="adj" fmla="val 16667"/>
              </a:avLst>
            </a:prstGeom>
            <a:gradFill rotWithShape="1">
              <a:gsLst>
                <a:gs pos="0">
                  <a:schemeClr val="accent1"/>
                </a:gs>
                <a:gs pos="50000">
                  <a:schemeClr val="accent1">
                    <a:gamma/>
                    <a:tint val="21176"/>
                    <a:invGamma/>
                  </a:schemeClr>
                </a:gs>
                <a:gs pos="100000">
                  <a:schemeClr val="accent1"/>
                </a:gs>
              </a:gsLst>
              <a:lin ang="5400000" scaled="1"/>
              <a:tileRect/>
            </a:gradFill>
            <a:ln w="12700" cap="flat" cmpd="sng">
              <a:solidFill>
                <a:schemeClr val="bg1"/>
              </a:solidFill>
              <a:prstDash val="solid"/>
              <a:headEnd type="none" w="med" len="med"/>
              <a:tailEnd type="none" w="med" len="med"/>
            </a:ln>
          </p:spPr>
          <p:txBody>
            <a:bodyPr/>
            <a:p>
              <a:endParaRPr lang="zh-CN" altLang="en-US"/>
            </a:p>
          </p:txBody>
        </p:sp>
        <p:sp>
          <p:nvSpPr>
            <p:cNvPr id="79883" name="菱形 79882"/>
            <p:cNvSpPr/>
            <p:nvPr/>
          </p:nvSpPr>
          <p:spPr>
            <a:xfrm>
              <a:off x="1296" y="1824"/>
              <a:ext cx="432" cy="432"/>
            </a:xfrm>
            <a:prstGeom prst="diamond">
              <a:avLst/>
            </a:prstGeom>
            <a:solidFill>
              <a:schemeClr val="accent1"/>
            </a:solidFill>
            <a:ln w="25400" cap="flat" cmpd="sng">
              <a:solidFill>
                <a:schemeClr val="bg1"/>
              </a:solidFill>
              <a:prstDash val="solid"/>
              <a:miter/>
              <a:headEnd type="none" w="med" len="med"/>
              <a:tailEnd type="none" w="med" len="med"/>
            </a:ln>
          </p:spPr>
          <p:txBody>
            <a:bodyPr/>
            <a:p>
              <a:endParaRPr lang="zh-CN" altLang="en-US"/>
            </a:p>
          </p:txBody>
        </p:sp>
        <p:sp>
          <p:nvSpPr>
            <p:cNvPr id="79885" name="文本框 79884"/>
            <p:cNvSpPr txBox="1"/>
            <p:nvPr/>
          </p:nvSpPr>
          <p:spPr>
            <a:xfrm>
              <a:off x="1393" y="1886"/>
              <a:ext cx="223" cy="288"/>
            </a:xfrm>
            <a:prstGeom prst="rect">
              <a:avLst/>
            </a:prstGeom>
            <a:noFill/>
            <a:ln w="9525">
              <a:noFill/>
            </a:ln>
          </p:spPr>
          <p:txBody>
            <a:bodyPr wrap="none" anchor="t">
              <a:spAutoFit/>
            </a:bodyPr>
            <a:p>
              <a:pPr algn="ctr" eaLnBrk="0" hangingPunct="0"/>
              <a:r>
                <a:rPr lang="en-US" altLang="zh-CN" sz="2400">
                  <a:solidFill>
                    <a:schemeClr val="bg1"/>
                  </a:solidFill>
                </a:rPr>
                <a:t>2</a:t>
              </a:r>
              <a:endParaRPr lang="en-US" altLang="zh-CN" sz="2400">
                <a:solidFill>
                  <a:schemeClr val="bg1"/>
                </a:solidFill>
              </a:endParaRPr>
            </a:p>
          </p:txBody>
        </p:sp>
      </p:grpSp>
      <p:grpSp>
        <p:nvGrpSpPr>
          <p:cNvPr id="79886" name="组合 79885"/>
          <p:cNvGrpSpPr/>
          <p:nvPr/>
        </p:nvGrpSpPr>
        <p:grpSpPr>
          <a:xfrm>
            <a:off x="2133600" y="2930525"/>
            <a:ext cx="4724400" cy="1336675"/>
            <a:chOff x="1296" y="1414"/>
            <a:chExt cx="2976" cy="842"/>
          </a:xfrm>
        </p:grpSpPr>
        <p:sp>
          <p:nvSpPr>
            <p:cNvPr id="79887" name="圆角矩形 79886"/>
            <p:cNvSpPr/>
            <p:nvPr/>
          </p:nvSpPr>
          <p:spPr>
            <a:xfrm>
              <a:off x="1536" y="1899"/>
              <a:ext cx="2736" cy="288"/>
            </a:xfrm>
            <a:prstGeom prst="roundRect">
              <a:avLst>
                <a:gd name="adj" fmla="val 16667"/>
              </a:avLst>
            </a:prstGeom>
            <a:gradFill rotWithShape="1">
              <a:gsLst>
                <a:gs pos="0">
                  <a:schemeClr val="tx2"/>
                </a:gs>
                <a:gs pos="50000">
                  <a:schemeClr val="tx2">
                    <a:gamma/>
                    <a:tint val="21176"/>
                    <a:invGamma/>
                  </a:schemeClr>
                </a:gs>
                <a:gs pos="100000">
                  <a:schemeClr val="tx2"/>
                </a:gs>
              </a:gsLst>
              <a:lin ang="5400000" scaled="1"/>
              <a:tileRect/>
            </a:gradFill>
            <a:ln w="12700" cap="flat" cmpd="sng">
              <a:solidFill>
                <a:schemeClr val="bg1"/>
              </a:solidFill>
              <a:prstDash val="solid"/>
              <a:headEnd type="none" w="med" len="med"/>
              <a:tailEnd type="none" w="med" len="med"/>
            </a:ln>
          </p:spPr>
          <p:txBody>
            <a:bodyPr/>
            <a:p>
              <a:endParaRPr lang="zh-CN" altLang="en-US"/>
            </a:p>
          </p:txBody>
        </p:sp>
        <p:sp>
          <p:nvSpPr>
            <p:cNvPr id="79888" name="菱形 79887"/>
            <p:cNvSpPr/>
            <p:nvPr/>
          </p:nvSpPr>
          <p:spPr>
            <a:xfrm>
              <a:off x="1296" y="1824"/>
              <a:ext cx="432" cy="432"/>
            </a:xfrm>
            <a:prstGeom prst="diamond">
              <a:avLst/>
            </a:prstGeom>
            <a:solidFill>
              <a:schemeClr val="tx2"/>
            </a:solidFill>
            <a:ln w="25400" cap="flat" cmpd="sng">
              <a:solidFill>
                <a:schemeClr val="bg1"/>
              </a:solidFill>
              <a:prstDash val="solid"/>
              <a:miter/>
              <a:headEnd type="none" w="med" len="med"/>
              <a:tailEnd type="none" w="med" len="med"/>
            </a:ln>
          </p:spPr>
          <p:txBody>
            <a:bodyPr/>
            <a:p>
              <a:endParaRPr lang="zh-CN" altLang="en-US"/>
            </a:p>
          </p:txBody>
        </p:sp>
        <p:sp>
          <p:nvSpPr>
            <p:cNvPr id="79889" name="文本框 79888"/>
            <p:cNvSpPr txBox="1"/>
            <p:nvPr/>
          </p:nvSpPr>
          <p:spPr>
            <a:xfrm>
              <a:off x="1824" y="1414"/>
              <a:ext cx="2160" cy="232"/>
            </a:xfrm>
            <a:prstGeom prst="rect">
              <a:avLst/>
            </a:prstGeom>
            <a:noFill/>
            <a:ln w="9525">
              <a:noFill/>
            </a:ln>
          </p:spPr>
          <p:txBody>
            <a:bodyPr>
              <a:spAutoFit/>
            </a:bodyPr>
            <a:p>
              <a:pPr algn="ctr" eaLnBrk="0" hangingPunct="0"/>
              <a:r>
                <a:rPr lang="zh-CN" altLang="en-US" b="1">
                  <a:solidFill>
                    <a:srgbClr val="000000"/>
                  </a:solidFill>
                </a:rPr>
                <a:t>程序中的突发问题和解决想法</a:t>
              </a:r>
              <a:endParaRPr lang="zh-CN" altLang="en-US" b="1">
                <a:solidFill>
                  <a:srgbClr val="000000"/>
                </a:solidFill>
              </a:endParaRPr>
            </a:p>
          </p:txBody>
        </p:sp>
        <p:sp>
          <p:nvSpPr>
            <p:cNvPr id="79890" name="文本框 79889"/>
            <p:cNvSpPr txBox="1"/>
            <p:nvPr/>
          </p:nvSpPr>
          <p:spPr>
            <a:xfrm>
              <a:off x="1393" y="1886"/>
              <a:ext cx="223" cy="288"/>
            </a:xfrm>
            <a:prstGeom prst="rect">
              <a:avLst/>
            </a:prstGeom>
            <a:noFill/>
            <a:ln w="9525">
              <a:noFill/>
            </a:ln>
          </p:spPr>
          <p:txBody>
            <a:bodyPr wrap="none" anchor="t">
              <a:spAutoFit/>
            </a:bodyPr>
            <a:p>
              <a:pPr algn="ctr" eaLnBrk="0" hangingPunct="0"/>
              <a:r>
                <a:rPr lang="en-US" altLang="zh-CN" sz="2400">
                  <a:solidFill>
                    <a:schemeClr val="bg1"/>
                  </a:solidFill>
                </a:rPr>
                <a:t>3</a:t>
              </a:r>
              <a:endParaRPr lang="en-US" altLang="zh-CN" sz="2400">
                <a:solidFill>
                  <a:schemeClr val="bg1"/>
                </a:solidFill>
              </a:endParaRPr>
            </a:p>
          </p:txBody>
        </p:sp>
      </p:grpSp>
      <p:grpSp>
        <p:nvGrpSpPr>
          <p:cNvPr id="79891" name="组合 79890"/>
          <p:cNvGrpSpPr/>
          <p:nvPr/>
        </p:nvGrpSpPr>
        <p:grpSpPr>
          <a:xfrm>
            <a:off x="2133600" y="3768725"/>
            <a:ext cx="4724400" cy="1412875"/>
            <a:chOff x="1296" y="1366"/>
            <a:chExt cx="2976" cy="890"/>
          </a:xfrm>
        </p:grpSpPr>
        <p:sp>
          <p:nvSpPr>
            <p:cNvPr id="79892" name="圆角矩形 79891"/>
            <p:cNvSpPr/>
            <p:nvPr/>
          </p:nvSpPr>
          <p:spPr>
            <a:xfrm>
              <a:off x="1536" y="1899"/>
              <a:ext cx="2736" cy="288"/>
            </a:xfrm>
            <a:prstGeom prst="roundRect">
              <a:avLst>
                <a:gd name="adj" fmla="val 16667"/>
              </a:avLst>
            </a:prstGeom>
            <a:gradFill rotWithShape="1">
              <a:gsLst>
                <a:gs pos="0">
                  <a:schemeClr val="folHlink"/>
                </a:gs>
                <a:gs pos="50000">
                  <a:schemeClr val="folHlink">
                    <a:gamma/>
                    <a:tint val="21176"/>
                    <a:invGamma/>
                  </a:schemeClr>
                </a:gs>
                <a:gs pos="100000">
                  <a:schemeClr val="folHlink"/>
                </a:gs>
              </a:gsLst>
              <a:lin ang="5400000" scaled="1"/>
              <a:tileRect/>
            </a:gradFill>
            <a:ln w="12700" cap="flat" cmpd="sng">
              <a:solidFill>
                <a:schemeClr val="bg1"/>
              </a:solidFill>
              <a:prstDash val="solid"/>
              <a:headEnd type="none" w="med" len="med"/>
              <a:tailEnd type="none" w="med" len="med"/>
            </a:ln>
          </p:spPr>
          <p:txBody>
            <a:bodyPr/>
            <a:p>
              <a:endParaRPr lang="zh-CN" altLang="en-US"/>
            </a:p>
          </p:txBody>
        </p:sp>
        <p:sp>
          <p:nvSpPr>
            <p:cNvPr id="79893" name="菱形 79892"/>
            <p:cNvSpPr/>
            <p:nvPr/>
          </p:nvSpPr>
          <p:spPr>
            <a:xfrm>
              <a:off x="1296" y="1824"/>
              <a:ext cx="432" cy="432"/>
            </a:xfrm>
            <a:prstGeom prst="diamond">
              <a:avLst/>
            </a:prstGeom>
            <a:solidFill>
              <a:schemeClr val="folHlink"/>
            </a:solidFill>
            <a:ln w="25400" cap="flat" cmpd="sng">
              <a:solidFill>
                <a:schemeClr val="bg1"/>
              </a:solidFill>
              <a:prstDash val="solid"/>
              <a:miter/>
              <a:headEnd type="none" w="med" len="med"/>
              <a:tailEnd type="none" w="med" len="med"/>
            </a:ln>
          </p:spPr>
          <p:txBody>
            <a:bodyPr/>
            <a:p>
              <a:endParaRPr lang="zh-CN" altLang="en-US"/>
            </a:p>
          </p:txBody>
        </p:sp>
        <p:sp>
          <p:nvSpPr>
            <p:cNvPr id="79894" name="文本框 79893"/>
            <p:cNvSpPr txBox="1"/>
            <p:nvPr/>
          </p:nvSpPr>
          <p:spPr>
            <a:xfrm>
              <a:off x="1824" y="1366"/>
              <a:ext cx="2160" cy="232"/>
            </a:xfrm>
            <a:prstGeom prst="rect">
              <a:avLst/>
            </a:prstGeom>
            <a:noFill/>
            <a:ln w="9525">
              <a:noFill/>
            </a:ln>
          </p:spPr>
          <p:txBody>
            <a:bodyPr>
              <a:spAutoFit/>
            </a:bodyPr>
            <a:p>
              <a:pPr algn="ctr" eaLnBrk="0" hangingPunct="0"/>
              <a:r>
                <a:rPr lang="zh-CN" altLang="en-US" b="1">
                  <a:solidFill>
                    <a:srgbClr val="000000"/>
                  </a:solidFill>
                </a:rPr>
                <a:t>程序的简单介绍和演示</a:t>
              </a:r>
              <a:endParaRPr lang="zh-CN" altLang="en-US" b="1">
                <a:solidFill>
                  <a:srgbClr val="000000"/>
                </a:solidFill>
              </a:endParaRPr>
            </a:p>
          </p:txBody>
        </p:sp>
        <p:sp>
          <p:nvSpPr>
            <p:cNvPr id="79895" name="文本框 79894"/>
            <p:cNvSpPr txBox="1"/>
            <p:nvPr/>
          </p:nvSpPr>
          <p:spPr>
            <a:xfrm>
              <a:off x="1393" y="1886"/>
              <a:ext cx="223" cy="288"/>
            </a:xfrm>
            <a:prstGeom prst="rect">
              <a:avLst/>
            </a:prstGeom>
            <a:noFill/>
            <a:ln w="9525">
              <a:noFill/>
            </a:ln>
          </p:spPr>
          <p:txBody>
            <a:bodyPr wrap="none" anchor="t">
              <a:spAutoFit/>
            </a:bodyPr>
            <a:p>
              <a:pPr algn="ctr" eaLnBrk="0" hangingPunct="0"/>
              <a:r>
                <a:rPr lang="en-US" altLang="zh-CN" sz="2400">
                  <a:solidFill>
                    <a:schemeClr val="bg1"/>
                  </a:solidFill>
                </a:rPr>
                <a:t>4</a:t>
              </a:r>
              <a:endParaRPr lang="en-US" altLang="zh-CN" sz="2400">
                <a:solidFill>
                  <a:schemeClr val="bg1"/>
                </a:solidFill>
              </a:endParaRPr>
            </a:p>
          </p:txBody>
        </p:sp>
      </p:grpSp>
      <p:sp>
        <p:nvSpPr>
          <p:cNvPr id="8" name="文本框 7"/>
          <p:cNvSpPr txBox="1"/>
          <p:nvPr/>
        </p:nvSpPr>
        <p:spPr>
          <a:xfrm>
            <a:off x="3069590" y="4654550"/>
            <a:ext cx="3429000" cy="368300"/>
          </a:xfrm>
          <a:prstGeom prst="rect">
            <a:avLst/>
          </a:prstGeom>
          <a:noFill/>
          <a:ln w="9525">
            <a:noFill/>
          </a:ln>
        </p:spPr>
        <p:txBody>
          <a:bodyPr>
            <a:spAutoFit/>
          </a:bodyPr>
          <a:p>
            <a:pPr algn="ctr" eaLnBrk="0" hangingPunct="0"/>
            <a:r>
              <a:rPr lang="zh-CN" altLang="en-US" b="1">
                <a:solidFill>
                  <a:srgbClr val="000000"/>
                </a:solidFill>
              </a:rPr>
              <a:t>实训心得</a:t>
            </a:r>
            <a:endParaRPr lang="zh-CN" altLang="en-US" b="1">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r>
              <a:rPr lang="en-US" altLang="zh-CN"/>
              <a:t>www.themegallery.com</a:t>
            </a:r>
            <a:endParaRPr lang="en-US" altLang="zh-CN" sz="1200" b="1">
              <a:solidFill>
                <a:schemeClr val="tx2"/>
              </a:solidFill>
            </a:endParaRPr>
          </a:p>
        </p:txBody>
      </p:sp>
      <p:sp>
        <p:nvSpPr>
          <p:cNvPr id="80898" name="标题 80897"/>
          <p:cNvSpPr>
            <a:spLocks noGrp="1"/>
          </p:cNvSpPr>
          <p:nvPr>
            <p:ph type="title"/>
          </p:nvPr>
        </p:nvSpPr>
        <p:spPr/>
        <p:txBody>
          <a:bodyPr anchor="ctr"/>
          <a:p>
            <a:r>
              <a:rPr lang="zh-CN" altLang="en-US">
                <a:ea typeface="宋体" pitchFamily="2" charset="-122"/>
              </a:rPr>
              <a:t>一、抖音的主要功能分析</a:t>
            </a:r>
            <a:endParaRPr lang="zh-CN" altLang="en-US">
              <a:ea typeface="宋体" pitchFamily="2" charset="-122"/>
            </a:endParaRPr>
          </a:p>
        </p:txBody>
      </p:sp>
      <p:sp>
        <p:nvSpPr>
          <p:cNvPr id="80899" name="文本占位符 80898"/>
          <p:cNvSpPr>
            <a:spLocks noGrp="1"/>
          </p:cNvSpPr>
          <p:nvPr>
            <p:ph type="body" idx="1"/>
          </p:nvPr>
        </p:nvSpPr>
        <p:spPr>
          <a:xfrm>
            <a:off x="973138" y="1889125"/>
            <a:ext cx="7345362" cy="4435475"/>
          </a:xfrm>
        </p:spPr>
        <p:txBody>
          <a:bodyPr/>
          <a:p>
            <a:pPr>
              <a:lnSpc>
                <a:spcPct val="80000"/>
              </a:lnSpc>
            </a:pPr>
            <a:r>
              <a:rPr lang="zh-CN" altLang="en-US">
                <a:solidFill>
                  <a:schemeClr val="tx1"/>
                </a:solidFill>
                <a:ea typeface="宋体" pitchFamily="2" charset="-122"/>
              </a:rPr>
              <a:t>首页通过翻页在观看视频、动态加载视频、点赞、评论、关注、转发等功能</a:t>
            </a:r>
            <a:endParaRPr lang="zh-CN" altLang="en-US">
              <a:solidFill>
                <a:schemeClr val="tx1"/>
              </a:solidFill>
              <a:ea typeface="宋体" pitchFamily="2" charset="-122"/>
            </a:endParaRPr>
          </a:p>
          <a:p>
            <a:pPr>
              <a:lnSpc>
                <a:spcPct val="80000"/>
              </a:lnSpc>
            </a:pPr>
            <a:r>
              <a:rPr lang="zh-CN" altLang="en-US">
                <a:solidFill>
                  <a:schemeClr val="tx1"/>
                </a:solidFill>
                <a:ea typeface="宋体" pitchFamily="2" charset="-122"/>
              </a:rPr>
              <a:t>关注页实现关注的用户的过往的动态的以及自己好友的状态</a:t>
            </a:r>
            <a:endParaRPr lang="zh-CN" altLang="en-US">
              <a:solidFill>
                <a:schemeClr val="tx1"/>
              </a:solidFill>
              <a:ea typeface="宋体" pitchFamily="2" charset="-122"/>
            </a:endParaRPr>
          </a:p>
          <a:p>
            <a:pPr>
              <a:lnSpc>
                <a:spcPct val="80000"/>
              </a:lnSpc>
            </a:pPr>
            <a:r>
              <a:rPr lang="zh-CN" altLang="en-US">
                <a:solidFill>
                  <a:schemeClr val="tx1"/>
                </a:solidFill>
                <a:ea typeface="宋体" pitchFamily="2" charset="-122"/>
              </a:rPr>
              <a:t>拍摄页实现视频的拍摄以及视频的发布</a:t>
            </a:r>
            <a:endParaRPr lang="zh-CN" altLang="en-US">
              <a:solidFill>
                <a:schemeClr val="tx1"/>
              </a:solidFill>
              <a:ea typeface="宋体" pitchFamily="2" charset="-122"/>
            </a:endParaRPr>
          </a:p>
          <a:p>
            <a:pPr>
              <a:lnSpc>
                <a:spcPct val="80000"/>
              </a:lnSpc>
            </a:pPr>
            <a:r>
              <a:rPr lang="zh-CN" altLang="en-US">
                <a:solidFill>
                  <a:schemeClr val="tx1"/>
                </a:solidFill>
                <a:ea typeface="宋体" pitchFamily="2" charset="-122"/>
              </a:rPr>
              <a:t>消息页面实现了与好友的通信</a:t>
            </a:r>
            <a:endParaRPr lang="zh-CN" altLang="en-US">
              <a:solidFill>
                <a:schemeClr val="tx1"/>
              </a:solidFill>
              <a:ea typeface="宋体" pitchFamily="2" charset="-122"/>
            </a:endParaRPr>
          </a:p>
          <a:p>
            <a:pPr>
              <a:lnSpc>
                <a:spcPct val="80000"/>
              </a:lnSpc>
            </a:pPr>
            <a:r>
              <a:rPr lang="zh-CN" altLang="en-US">
                <a:solidFill>
                  <a:schemeClr val="tx1"/>
                </a:solidFill>
                <a:ea typeface="宋体" pitchFamily="2" charset="-122"/>
              </a:rPr>
              <a:t>我的页面主要实现了关于我的功能，包括我的作品，关注，喜欢等</a:t>
            </a:r>
            <a:endParaRPr lang="zh-CN" altLang="en-US">
              <a:solidFill>
                <a:schemeClr val="tx1"/>
              </a:solidFill>
              <a:ea typeface="宋体" pitchFamily="2" charset="-122"/>
            </a:endParaRPr>
          </a:p>
          <a:p>
            <a:pPr>
              <a:lnSpc>
                <a:spcPct val="80000"/>
              </a:lnSpc>
            </a:pPr>
            <a:endParaRPr lang="zh-CN" altLang="en-US">
              <a:solidFill>
                <a:schemeClr val="tx1"/>
              </a:solidFill>
              <a:ea typeface="宋体" pitchFamily="2" charset="-122"/>
            </a:endParaRPr>
          </a:p>
          <a:p>
            <a:pPr>
              <a:lnSpc>
                <a:spcPct val="80000"/>
              </a:lnSpc>
            </a:pPr>
            <a:endParaRPr lang="zh-CN" altLang="en-US">
              <a:solidFill>
                <a:schemeClr val="tx1"/>
              </a:solidFill>
              <a:ea typeface="宋体"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r>
              <a:rPr lang="en-US" altLang="zh-CN"/>
              <a:t>www.themegallery.com</a:t>
            </a:r>
            <a:endParaRPr lang="en-US" altLang="zh-CN" sz="1200" b="1">
              <a:solidFill>
                <a:schemeClr val="tx2"/>
              </a:solidFill>
            </a:endParaRPr>
          </a:p>
        </p:txBody>
      </p:sp>
      <p:sp>
        <p:nvSpPr>
          <p:cNvPr id="81922" name="标题 81921"/>
          <p:cNvSpPr>
            <a:spLocks noGrp="1"/>
          </p:cNvSpPr>
          <p:nvPr>
            <p:ph type="title"/>
          </p:nvPr>
        </p:nvSpPr>
        <p:spPr/>
        <p:txBody>
          <a:bodyPr anchor="ctr"/>
          <a:p>
            <a:r>
              <a:rPr lang="zh-CN" altLang="en-US" sz="1800">
                <a:ea typeface="宋体" pitchFamily="2" charset="-122"/>
              </a:rPr>
              <a:t>二、小组实现的仿抖音的功能以及具体使用的方法</a:t>
            </a:r>
            <a:endParaRPr lang="zh-CN" altLang="en-US" sz="1800">
              <a:ea typeface="宋体" pitchFamily="2" charset="-122"/>
            </a:endParaRPr>
          </a:p>
        </p:txBody>
      </p:sp>
      <p:sp>
        <p:nvSpPr>
          <p:cNvPr id="81928" name="矩形 81927"/>
          <p:cNvSpPr>
            <a:spLocks noChangeAspect="1" noTextEdit="1"/>
          </p:cNvSpPr>
          <p:nvPr/>
        </p:nvSpPr>
        <p:spPr>
          <a:xfrm flipH="1">
            <a:off x="4868863" y="3071813"/>
            <a:ext cx="909637" cy="1244600"/>
          </a:xfrm>
          <a:prstGeom prst="rect">
            <a:avLst/>
          </a:prstGeom>
          <a:noFill/>
          <a:ln w="9525">
            <a:noFill/>
          </a:ln>
        </p:spPr>
        <p:txBody>
          <a:bodyPr/>
          <a:p>
            <a:endParaRPr lang="zh-CN" altLang="en-US"/>
          </a:p>
        </p:txBody>
      </p:sp>
      <p:sp>
        <p:nvSpPr>
          <p:cNvPr id="3" name="文本框 2"/>
          <p:cNvSpPr txBox="1"/>
          <p:nvPr/>
        </p:nvSpPr>
        <p:spPr>
          <a:xfrm>
            <a:off x="347980" y="2171065"/>
            <a:ext cx="8573135" cy="3046095"/>
          </a:xfrm>
          <a:prstGeom prst="rect">
            <a:avLst/>
          </a:prstGeom>
          <a:noFill/>
        </p:spPr>
        <p:txBody>
          <a:bodyPr wrap="square" rtlCol="0">
            <a:spAutoFit/>
          </a:bodyPr>
          <a:p>
            <a:r>
              <a:rPr lang="en-US" altLang="zh-CN" sz="2400">
                <a:latin typeface="黑体" panose="02010609060101010101" charset="-122"/>
                <a:ea typeface="黑体" panose="02010609060101010101" charset="-122"/>
                <a:cs typeface="黑体" panose="02010609060101010101" charset="-122"/>
              </a:rPr>
              <a:t>1.AppListView</a:t>
            </a:r>
            <a:r>
              <a:rPr lang="zh-CN" altLang="en-US" sz="2400">
                <a:latin typeface="黑体" panose="02010609060101010101" charset="-122"/>
                <a:ea typeface="黑体" panose="02010609060101010101" charset="-122"/>
                <a:cs typeface="黑体" panose="02010609060101010101" charset="-122"/>
              </a:rPr>
              <a:t>实现首页视频滑块功能，实现了点赞的部分功能，</a:t>
            </a:r>
            <a:endParaRPr lang="zh-CN" altLang="en-US" sz="2400">
              <a:latin typeface="黑体" panose="02010609060101010101" charset="-122"/>
              <a:ea typeface="黑体" panose="02010609060101010101" charset="-122"/>
              <a:cs typeface="黑体" panose="02010609060101010101" charset="-122"/>
            </a:endParaRPr>
          </a:p>
          <a:p>
            <a:r>
              <a:rPr lang="zh-CN" altLang="en-US" sz="2400">
                <a:latin typeface="黑体" panose="02010609060101010101" charset="-122"/>
                <a:ea typeface="黑体" panose="02010609060101010101" charset="-122"/>
                <a:cs typeface="黑体" panose="02010609060101010101" charset="-122"/>
              </a:rPr>
              <a:t>实现了评论的界面</a:t>
            </a:r>
            <a:endParaRPr lang="zh-CN" altLang="en-US" sz="2400">
              <a:latin typeface="黑体" panose="02010609060101010101" charset="-122"/>
              <a:ea typeface="黑体" panose="02010609060101010101" charset="-122"/>
              <a:cs typeface="黑体" panose="02010609060101010101" charset="-122"/>
            </a:endParaRPr>
          </a:p>
          <a:p>
            <a:endParaRPr lang="zh-CN" altLang="en-US" sz="2400">
              <a:latin typeface="黑体" panose="02010609060101010101" charset="-122"/>
              <a:ea typeface="黑体" panose="02010609060101010101" charset="-122"/>
              <a:cs typeface="黑体" panose="02010609060101010101" charset="-122"/>
            </a:endParaRPr>
          </a:p>
          <a:p>
            <a:r>
              <a:rPr lang="en-US" altLang="zh-CN" sz="2400">
                <a:latin typeface="黑体" panose="02010609060101010101" charset="-122"/>
                <a:ea typeface="黑体" panose="02010609060101010101" charset="-122"/>
                <a:cs typeface="黑体" panose="02010609060101010101" charset="-122"/>
              </a:rPr>
              <a:t>2.</a:t>
            </a:r>
            <a:r>
              <a:rPr lang="zh-CN" altLang="en-US" sz="2400">
                <a:latin typeface="黑体" panose="02010609060101010101" charset="-122"/>
                <a:ea typeface="黑体" panose="02010609060101010101" charset="-122"/>
                <a:cs typeface="黑体" panose="02010609060101010101" charset="-122"/>
              </a:rPr>
              <a:t>通过</a:t>
            </a:r>
            <a:r>
              <a:rPr lang="en-US" altLang="zh-CN" sz="2400">
                <a:latin typeface="黑体" panose="02010609060101010101" charset="-122"/>
                <a:ea typeface="黑体" panose="02010609060101010101" charset="-122"/>
                <a:cs typeface="黑体" panose="02010609060101010101" charset="-122"/>
              </a:rPr>
              <a:t>Json</a:t>
            </a:r>
            <a:r>
              <a:rPr lang="zh-CN" altLang="en-US" sz="2400">
                <a:latin typeface="黑体" panose="02010609060101010101" charset="-122"/>
                <a:ea typeface="黑体" panose="02010609060101010101" charset="-122"/>
                <a:cs typeface="黑体" panose="02010609060101010101" charset="-122"/>
              </a:rPr>
              <a:t>来读取数据，实现视频状态的存储</a:t>
            </a:r>
            <a:endParaRPr lang="zh-CN" altLang="en-US" sz="2400">
              <a:latin typeface="黑体" panose="02010609060101010101" charset="-122"/>
              <a:ea typeface="黑体" panose="02010609060101010101" charset="-122"/>
              <a:cs typeface="黑体" panose="02010609060101010101" charset="-122"/>
            </a:endParaRPr>
          </a:p>
          <a:p>
            <a:endParaRPr lang="zh-CN" altLang="en-US" sz="2400">
              <a:latin typeface="黑体" panose="02010609060101010101" charset="-122"/>
              <a:ea typeface="黑体" panose="02010609060101010101" charset="-122"/>
              <a:cs typeface="黑体" panose="02010609060101010101" charset="-122"/>
            </a:endParaRPr>
          </a:p>
          <a:p>
            <a:r>
              <a:rPr lang="en-US" altLang="zh-CN" sz="2400">
                <a:latin typeface="黑体" panose="02010609060101010101" charset="-122"/>
                <a:ea typeface="黑体" panose="02010609060101010101" charset="-122"/>
                <a:cs typeface="黑体" panose="02010609060101010101" charset="-122"/>
              </a:rPr>
              <a:t>3.</a:t>
            </a:r>
            <a:r>
              <a:rPr lang="zh-CN" altLang="en-US" sz="2400">
                <a:latin typeface="黑体" panose="02010609060101010101" charset="-122"/>
                <a:ea typeface="黑体" panose="02010609060101010101" charset="-122"/>
                <a:cs typeface="黑体" panose="02010609060101010101" charset="-122"/>
              </a:rPr>
              <a:t>实现了消息页面的界面以及部分功能</a:t>
            </a:r>
            <a:endParaRPr lang="zh-CN" altLang="en-US" sz="2400">
              <a:latin typeface="黑体" panose="02010609060101010101" charset="-122"/>
              <a:ea typeface="黑体" panose="02010609060101010101" charset="-122"/>
              <a:cs typeface="黑体" panose="02010609060101010101" charset="-122"/>
            </a:endParaRPr>
          </a:p>
          <a:p>
            <a:endParaRPr lang="zh-CN" altLang="en-US" sz="2400">
              <a:latin typeface="黑体" panose="02010609060101010101" charset="-122"/>
              <a:ea typeface="黑体" panose="02010609060101010101" charset="-122"/>
              <a:cs typeface="黑体" panose="02010609060101010101" charset="-122"/>
            </a:endParaRPr>
          </a:p>
          <a:p>
            <a:r>
              <a:rPr lang="en-US" altLang="zh-CN" sz="2400">
                <a:latin typeface="黑体" panose="02010609060101010101" charset="-122"/>
                <a:ea typeface="黑体" panose="02010609060101010101" charset="-122"/>
                <a:cs typeface="黑体" panose="02010609060101010101" charset="-122"/>
              </a:rPr>
              <a:t>4.</a:t>
            </a:r>
            <a:r>
              <a:rPr lang="zh-CN" altLang="en-US" sz="2400">
                <a:latin typeface="黑体" panose="02010609060101010101" charset="-122"/>
                <a:ea typeface="黑体" panose="02010609060101010101" charset="-122"/>
                <a:cs typeface="黑体" panose="02010609060101010101" charset="-122"/>
              </a:rPr>
              <a:t>实现了我的页面的我的喜欢的功能</a:t>
            </a:r>
            <a:endParaRPr lang="zh-CN" altLang="en-US" sz="2400">
              <a:latin typeface="黑体" panose="02010609060101010101" charset="-122"/>
              <a:ea typeface="黑体" panose="02010609060101010101" charset="-122"/>
              <a:cs typeface="黑体" panose="02010609060101010101"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r>
              <a:rPr lang="en-US" altLang="zh-CN"/>
              <a:t>www.themegallery.com</a:t>
            </a:r>
            <a:endParaRPr lang="en-US" altLang="zh-CN" sz="1200" b="1">
              <a:solidFill>
                <a:schemeClr val="tx2"/>
              </a:solidFill>
            </a:endParaRPr>
          </a:p>
        </p:txBody>
      </p:sp>
      <p:sp>
        <p:nvSpPr>
          <p:cNvPr id="81922" name="标题 81921"/>
          <p:cNvSpPr>
            <a:spLocks noGrp="1"/>
          </p:cNvSpPr>
          <p:nvPr>
            <p:ph type="title"/>
          </p:nvPr>
        </p:nvSpPr>
        <p:spPr/>
        <p:txBody>
          <a:bodyPr anchor="ctr"/>
          <a:p>
            <a:r>
              <a:rPr lang="zh-CN" altLang="en-US" sz="1800">
                <a:ea typeface="宋体" pitchFamily="2" charset="-122"/>
              </a:rPr>
              <a:t>四、在编程过程中遇到的问题以及解决的方法</a:t>
            </a:r>
            <a:endParaRPr lang="zh-CN" altLang="en-US" sz="1800">
              <a:ea typeface="宋体" pitchFamily="2" charset="-122"/>
            </a:endParaRPr>
          </a:p>
        </p:txBody>
      </p:sp>
      <p:sp>
        <p:nvSpPr>
          <p:cNvPr id="81928" name="矩形 81927"/>
          <p:cNvSpPr>
            <a:spLocks noChangeAspect="1" noTextEdit="1"/>
          </p:cNvSpPr>
          <p:nvPr/>
        </p:nvSpPr>
        <p:spPr>
          <a:xfrm flipH="1">
            <a:off x="4868863" y="3071813"/>
            <a:ext cx="909637" cy="1244600"/>
          </a:xfrm>
          <a:prstGeom prst="rect">
            <a:avLst/>
          </a:prstGeom>
          <a:noFill/>
          <a:ln w="9525">
            <a:noFill/>
          </a:ln>
        </p:spPr>
        <p:txBody>
          <a:bodyPr/>
          <a:p>
            <a:endParaRPr lang="zh-CN" altLang="en-US"/>
          </a:p>
        </p:txBody>
      </p:sp>
      <p:sp>
        <p:nvSpPr>
          <p:cNvPr id="3" name="文本框 2"/>
          <p:cNvSpPr txBox="1"/>
          <p:nvPr/>
        </p:nvSpPr>
        <p:spPr>
          <a:xfrm>
            <a:off x="356870" y="2127885"/>
            <a:ext cx="8573135" cy="4154170"/>
          </a:xfrm>
          <a:prstGeom prst="rect">
            <a:avLst/>
          </a:prstGeom>
          <a:noFill/>
        </p:spPr>
        <p:txBody>
          <a:bodyPr wrap="square" rtlCol="0">
            <a:spAutoFit/>
          </a:bodyPr>
          <a:p>
            <a:r>
              <a:rPr lang="en-US" altLang="zh-CN" sz="2400">
                <a:latin typeface="黑体" panose="02010609060101010101" charset="-122"/>
                <a:ea typeface="黑体" panose="02010609060101010101" charset="-122"/>
                <a:cs typeface="黑体" panose="02010609060101010101" charset="-122"/>
              </a:rPr>
              <a:t>1</a:t>
            </a:r>
            <a:r>
              <a:rPr lang="zh-CN" altLang="en-US" sz="2400">
                <a:latin typeface="黑体" panose="02010609060101010101" charset="-122"/>
                <a:ea typeface="黑体" panose="02010609060101010101" charset="-122"/>
                <a:cs typeface="黑体" panose="02010609060101010101" charset="-122"/>
              </a:rPr>
              <a:t>、在实现翻页功能时，尝试吧</a:t>
            </a:r>
            <a:r>
              <a:rPr lang="en-US" altLang="zh-CN" sz="2400">
                <a:latin typeface="黑体" panose="02010609060101010101" charset="-122"/>
                <a:ea typeface="黑体" panose="02010609060101010101" charset="-122"/>
                <a:cs typeface="黑体" panose="02010609060101010101" charset="-122"/>
              </a:rPr>
              <a:t>video</a:t>
            </a:r>
            <a:r>
              <a:rPr lang="zh-CN" altLang="en-US" sz="2400">
                <a:latin typeface="黑体" panose="02010609060101010101" charset="-122"/>
                <a:ea typeface="黑体" panose="02010609060101010101" charset="-122"/>
                <a:cs typeface="黑体" panose="02010609060101010101" charset="-122"/>
              </a:rPr>
              <a:t>放在外面通过调用内部地址使用，但没有实现翻页的效果，所以只有把</a:t>
            </a:r>
            <a:r>
              <a:rPr lang="en-US" altLang="zh-CN" sz="2400">
                <a:latin typeface="黑体" panose="02010609060101010101" charset="-122"/>
                <a:ea typeface="黑体" panose="02010609060101010101" charset="-122"/>
                <a:cs typeface="黑体" panose="02010609060101010101" charset="-122"/>
              </a:rPr>
              <a:t>video</a:t>
            </a:r>
            <a:r>
              <a:rPr lang="zh-CN" altLang="en-US" sz="2400">
                <a:latin typeface="黑体" panose="02010609060101010101" charset="-122"/>
                <a:ea typeface="黑体" panose="02010609060101010101" charset="-122"/>
                <a:cs typeface="黑体" panose="02010609060101010101" charset="-122"/>
              </a:rPr>
              <a:t>放在</a:t>
            </a:r>
            <a:r>
              <a:rPr lang="en-US" altLang="zh-CN" sz="2400">
                <a:latin typeface="黑体" panose="02010609060101010101" charset="-122"/>
                <a:ea typeface="黑体" panose="02010609060101010101" charset="-122"/>
                <a:cs typeface="黑体" panose="02010609060101010101" charset="-122"/>
              </a:rPr>
              <a:t>delegate</a:t>
            </a:r>
            <a:r>
              <a:rPr lang="zh-CN" altLang="en-US" sz="2400">
                <a:latin typeface="黑体" panose="02010609060101010101" charset="-122"/>
                <a:ea typeface="黑体" panose="02010609060101010101" charset="-122"/>
                <a:cs typeface="黑体" panose="02010609060101010101" charset="-122"/>
              </a:rPr>
              <a:t>中来放置，而且</a:t>
            </a:r>
            <a:r>
              <a:rPr lang="en-US" altLang="zh-CN" sz="2400">
                <a:latin typeface="黑体" panose="02010609060101010101" charset="-122"/>
                <a:ea typeface="黑体" panose="02010609060101010101" charset="-122"/>
                <a:cs typeface="黑体" panose="02010609060101010101" charset="-122"/>
              </a:rPr>
              <a:t>video</a:t>
            </a:r>
            <a:r>
              <a:rPr lang="zh-CN" altLang="en-US" sz="2400">
                <a:latin typeface="黑体" panose="02010609060101010101" charset="-122"/>
                <a:ea typeface="黑体" panose="02010609060101010101" charset="-122"/>
                <a:cs typeface="黑体" panose="02010609060101010101" charset="-122"/>
              </a:rPr>
              <a:t>只能放在</a:t>
            </a:r>
            <a:r>
              <a:rPr lang="en-US" altLang="zh-CN" sz="2400">
                <a:latin typeface="黑体" panose="02010609060101010101" charset="-122"/>
                <a:ea typeface="黑体" panose="02010609060101010101" charset="-122"/>
                <a:cs typeface="黑体" panose="02010609060101010101" charset="-122"/>
              </a:rPr>
              <a:t>delegate</a:t>
            </a:r>
            <a:r>
              <a:rPr lang="zh-CN" altLang="en-US" sz="2400">
                <a:latin typeface="黑体" panose="02010609060101010101" charset="-122"/>
                <a:ea typeface="黑体" panose="02010609060101010101" charset="-122"/>
                <a:cs typeface="黑体" panose="02010609060101010101" charset="-122"/>
              </a:rPr>
              <a:t>中，不能放在外部的</a:t>
            </a:r>
            <a:r>
              <a:rPr lang="en-US" altLang="zh-CN" sz="2400">
                <a:latin typeface="黑体" panose="02010609060101010101" charset="-122"/>
                <a:ea typeface="黑体" panose="02010609060101010101" charset="-122"/>
                <a:cs typeface="黑体" panose="02010609060101010101" charset="-122"/>
              </a:rPr>
              <a:t>component</a:t>
            </a:r>
            <a:r>
              <a:rPr lang="zh-CN" altLang="en-US" sz="2400">
                <a:latin typeface="黑体" panose="02010609060101010101" charset="-122"/>
                <a:ea typeface="黑体" panose="02010609060101010101" charset="-122"/>
                <a:cs typeface="黑体" panose="02010609060101010101" charset="-122"/>
              </a:rPr>
              <a:t>中，不然不会渲染视频，只能播放声音。</a:t>
            </a:r>
            <a:endParaRPr lang="zh-CN" altLang="en-US" sz="2400">
              <a:latin typeface="黑体" panose="02010609060101010101" charset="-122"/>
              <a:ea typeface="黑体" panose="02010609060101010101" charset="-122"/>
              <a:cs typeface="黑体" panose="02010609060101010101" charset="-122"/>
            </a:endParaRPr>
          </a:p>
          <a:p>
            <a:endParaRPr lang="zh-CN" altLang="en-US" sz="2400">
              <a:latin typeface="黑体" panose="02010609060101010101" charset="-122"/>
              <a:ea typeface="黑体" panose="02010609060101010101" charset="-122"/>
              <a:cs typeface="黑体" panose="02010609060101010101" charset="-122"/>
            </a:endParaRPr>
          </a:p>
          <a:p>
            <a:r>
              <a:rPr lang="en-US" altLang="zh-CN" sz="2400">
                <a:latin typeface="黑体" panose="02010609060101010101" charset="-122"/>
                <a:ea typeface="黑体" panose="02010609060101010101" charset="-122"/>
                <a:cs typeface="黑体" panose="02010609060101010101" charset="-122"/>
              </a:rPr>
              <a:t>2</a:t>
            </a:r>
            <a:r>
              <a:rPr lang="zh-CN" altLang="en-US" sz="2400">
                <a:latin typeface="黑体" panose="02010609060101010101" charset="-122"/>
                <a:ea typeface="黑体" panose="02010609060101010101" charset="-122"/>
                <a:cs typeface="黑体" panose="02010609060101010101" charset="-122"/>
              </a:rPr>
              <a:t>、在实现</a:t>
            </a:r>
            <a:r>
              <a:rPr lang="en-US" altLang="zh-CN" sz="2400">
                <a:latin typeface="黑体" panose="02010609060101010101" charset="-122"/>
                <a:ea typeface="黑体" panose="02010609060101010101" charset="-122"/>
                <a:cs typeface="黑体" panose="02010609060101010101" charset="-122"/>
              </a:rPr>
              <a:t>json</a:t>
            </a:r>
            <a:r>
              <a:rPr lang="zh-CN" altLang="en-US" sz="2400">
                <a:latin typeface="黑体" panose="02010609060101010101" charset="-122"/>
                <a:ea typeface="黑体" panose="02010609060101010101" charset="-122"/>
                <a:cs typeface="黑体" panose="02010609060101010101" charset="-122"/>
              </a:rPr>
              <a:t>读取数据时，一定要注意</a:t>
            </a:r>
            <a:r>
              <a:rPr lang="en-US" altLang="zh-CN" sz="2400">
                <a:latin typeface="黑体" panose="02010609060101010101" charset="-122"/>
                <a:ea typeface="黑体" panose="02010609060101010101" charset="-122"/>
                <a:cs typeface="黑体" panose="02010609060101010101" charset="-122"/>
              </a:rPr>
              <a:t>json</a:t>
            </a:r>
            <a:r>
              <a:rPr lang="zh-CN" altLang="en-US" sz="2400">
                <a:latin typeface="黑体" panose="02010609060101010101" charset="-122"/>
                <a:ea typeface="黑体" panose="02010609060101010101" charset="-122"/>
                <a:cs typeface="黑体" panose="02010609060101010101" charset="-122"/>
              </a:rPr>
              <a:t>文件的格式正确，否则会有不可预测的文件解析错误，而且在读写过程中要注意文件路径的问题。在</a:t>
            </a:r>
            <a:r>
              <a:rPr lang="en-US" altLang="zh-CN" sz="2400">
                <a:latin typeface="黑体" panose="02010609060101010101" charset="-122"/>
                <a:ea typeface="黑体" panose="02010609060101010101" charset="-122"/>
                <a:cs typeface="黑体" panose="02010609060101010101" charset="-122"/>
              </a:rPr>
              <a:t>json</a:t>
            </a:r>
            <a:r>
              <a:rPr lang="zh-CN" altLang="en-US" sz="2400">
                <a:latin typeface="黑体" panose="02010609060101010101" charset="-122"/>
                <a:ea typeface="黑体" panose="02010609060101010101" charset="-122"/>
                <a:cs typeface="黑体" panose="02010609060101010101" charset="-122"/>
              </a:rPr>
              <a:t>布置手机上时，如果一开始就要加载</a:t>
            </a:r>
            <a:r>
              <a:rPr lang="en-US" altLang="zh-CN" sz="2400">
                <a:latin typeface="黑体" panose="02010609060101010101" charset="-122"/>
                <a:ea typeface="黑体" panose="02010609060101010101" charset="-122"/>
                <a:cs typeface="黑体" panose="02010609060101010101" charset="-122"/>
              </a:rPr>
              <a:t>json</a:t>
            </a:r>
            <a:r>
              <a:rPr lang="zh-CN" altLang="en-US" sz="2400">
                <a:latin typeface="黑体" panose="02010609060101010101" charset="-122"/>
                <a:ea typeface="黑体" panose="02010609060101010101" charset="-122"/>
                <a:cs typeface="黑体" panose="02010609060101010101" charset="-122"/>
              </a:rPr>
              <a:t>文件，就必须做好</a:t>
            </a:r>
            <a:r>
              <a:rPr lang="en-US" altLang="zh-CN" sz="2400">
                <a:latin typeface="黑体" panose="02010609060101010101" charset="-122"/>
                <a:ea typeface="黑体" panose="02010609060101010101" charset="-122"/>
                <a:cs typeface="黑体" panose="02010609060101010101" charset="-122"/>
              </a:rPr>
              <a:t>json</a:t>
            </a:r>
            <a:r>
              <a:rPr lang="zh-CN" altLang="en-US" sz="2400">
                <a:latin typeface="黑体" panose="02010609060101010101" charset="-122"/>
                <a:ea typeface="黑体" panose="02010609060101010101" charset="-122"/>
                <a:cs typeface="黑体" panose="02010609060101010101" charset="-122"/>
              </a:rPr>
              <a:t>文件的初始化，而且要保证</a:t>
            </a:r>
            <a:r>
              <a:rPr lang="en-US" altLang="zh-CN" sz="2400">
                <a:latin typeface="黑体" panose="02010609060101010101" charset="-122"/>
                <a:ea typeface="黑体" panose="02010609060101010101" charset="-122"/>
                <a:cs typeface="黑体" panose="02010609060101010101" charset="-122"/>
              </a:rPr>
              <a:t>json</a:t>
            </a:r>
            <a:r>
              <a:rPr lang="zh-CN" altLang="en-US" sz="2400">
                <a:latin typeface="黑体" panose="02010609060101010101" charset="-122"/>
                <a:ea typeface="黑体" panose="02010609060101010101" charset="-122"/>
                <a:cs typeface="黑体" panose="02010609060101010101" charset="-122"/>
              </a:rPr>
              <a:t>文件在后续的读取过程中不会再次重新初始化。</a:t>
            </a:r>
            <a:endParaRPr lang="zh-CN" altLang="en-US" sz="2400">
              <a:latin typeface="黑体" panose="02010609060101010101" charset="-122"/>
              <a:ea typeface="黑体" panose="02010609060101010101" charset="-122"/>
              <a:cs typeface="黑体" panose="02010609060101010101" charset="-122"/>
            </a:endParaRPr>
          </a:p>
          <a:p>
            <a:endParaRPr lang="zh-CN" altLang="en-US" sz="2400">
              <a:latin typeface="黑体" panose="02010609060101010101" charset="-122"/>
              <a:ea typeface="黑体" panose="02010609060101010101" charset="-122"/>
              <a:cs typeface="黑体" panose="02010609060101010101"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zh-CN" altLang="en-US"/>
              <a:t>五、部分作品的图片展示</a:t>
            </a:r>
            <a:endParaRPr lang="zh-CN" altLang="en-US"/>
          </a:p>
        </p:txBody>
      </p:sp>
      <p:sp>
        <p:nvSpPr>
          <p:cNvPr id="2" name="页脚占位符 1"/>
          <p:cNvSpPr>
            <a:spLocks noGrp="1"/>
          </p:cNvSpPr>
          <p:nvPr>
            <p:ph type="ftr" sz="quarter" idx="11"/>
          </p:nvPr>
        </p:nvSpPr>
        <p:spPr/>
        <p:txBody>
          <a:bodyPr/>
          <a:p>
            <a:pPr lvl="0"/>
            <a:r>
              <a:rPr lang="en-US" altLang="zh-CN"/>
              <a:t>www.themegallery.com</a:t>
            </a:r>
            <a:endParaRPr lang="en-US" altLang="zh-CN" sz="1200" b="1">
              <a:solidFill>
                <a:schemeClr val="tx2"/>
              </a:solidFill>
            </a:endParaRPr>
          </a:p>
        </p:txBody>
      </p:sp>
      <p:pic>
        <p:nvPicPr>
          <p:cNvPr id="5" name="内容占位符 4" descr=" 未点赞"/>
          <p:cNvPicPr>
            <a:picLocks noChangeAspect="1"/>
          </p:cNvPicPr>
          <p:nvPr>
            <p:ph idx="1"/>
          </p:nvPr>
        </p:nvPicPr>
        <p:blipFill>
          <a:blip r:embed="rId1"/>
          <a:stretch>
            <a:fillRect/>
          </a:stretch>
        </p:blipFill>
        <p:spPr>
          <a:xfrm>
            <a:off x="244475" y="1662430"/>
            <a:ext cx="2747010" cy="4648200"/>
          </a:xfrm>
          <a:prstGeom prst="rect">
            <a:avLst/>
          </a:prstGeom>
        </p:spPr>
      </p:pic>
      <p:pic>
        <p:nvPicPr>
          <p:cNvPr id="6" name="图片 5" descr="点赞"/>
          <p:cNvPicPr>
            <a:picLocks noChangeAspect="1"/>
          </p:cNvPicPr>
          <p:nvPr/>
        </p:nvPicPr>
        <p:blipFill>
          <a:blip r:embed="rId2"/>
          <a:stretch>
            <a:fillRect/>
          </a:stretch>
        </p:blipFill>
        <p:spPr>
          <a:xfrm>
            <a:off x="2990850" y="1661795"/>
            <a:ext cx="3028315" cy="4649470"/>
          </a:xfrm>
          <a:prstGeom prst="rect">
            <a:avLst/>
          </a:prstGeom>
        </p:spPr>
      </p:pic>
      <p:pic>
        <p:nvPicPr>
          <p:cNvPr id="7" name="图片 6" descr="点赞切换"/>
          <p:cNvPicPr>
            <a:picLocks noChangeAspect="1"/>
          </p:cNvPicPr>
          <p:nvPr/>
        </p:nvPicPr>
        <p:blipFill>
          <a:blip r:embed="rId3"/>
          <a:stretch>
            <a:fillRect/>
          </a:stretch>
        </p:blipFill>
        <p:spPr>
          <a:xfrm>
            <a:off x="6019800" y="2472055"/>
            <a:ext cx="2667000" cy="302895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zh-CN" altLang="en-US"/>
              <a:t>五、部分作品的图片展示</a:t>
            </a:r>
            <a:endParaRPr lang="zh-CN" altLang="en-US"/>
          </a:p>
        </p:txBody>
      </p:sp>
      <p:sp>
        <p:nvSpPr>
          <p:cNvPr id="2" name="页脚占位符 1"/>
          <p:cNvSpPr>
            <a:spLocks noGrp="1"/>
          </p:cNvSpPr>
          <p:nvPr>
            <p:ph type="ftr" sz="quarter" idx="11"/>
          </p:nvPr>
        </p:nvSpPr>
        <p:spPr/>
        <p:txBody>
          <a:bodyPr/>
          <a:p>
            <a:pPr lvl="0"/>
            <a:r>
              <a:rPr lang="en-US" altLang="zh-CN"/>
              <a:t>www.themegallery.com</a:t>
            </a:r>
            <a:endParaRPr lang="en-US" altLang="zh-CN" sz="1200" b="1">
              <a:solidFill>
                <a:schemeClr val="tx2"/>
              </a:solidFill>
            </a:endParaRPr>
          </a:p>
        </p:txBody>
      </p:sp>
      <p:pic>
        <p:nvPicPr>
          <p:cNvPr id="5" name="内容占位符 4" descr="评论"/>
          <p:cNvPicPr>
            <a:picLocks noChangeAspect="1"/>
          </p:cNvPicPr>
          <p:nvPr>
            <p:ph idx="1"/>
          </p:nvPr>
        </p:nvPicPr>
        <p:blipFill>
          <a:blip r:embed="rId1"/>
          <a:stretch>
            <a:fillRect/>
          </a:stretch>
        </p:blipFill>
        <p:spPr>
          <a:xfrm>
            <a:off x="328930" y="1718310"/>
            <a:ext cx="2747010" cy="4648200"/>
          </a:xfrm>
          <a:prstGeom prst="rect">
            <a:avLst/>
          </a:prstGeom>
        </p:spPr>
      </p:pic>
      <p:pic>
        <p:nvPicPr>
          <p:cNvPr id="6" name="图片 5" descr="消息"/>
          <p:cNvPicPr>
            <a:picLocks noChangeAspect="1"/>
          </p:cNvPicPr>
          <p:nvPr/>
        </p:nvPicPr>
        <p:blipFill>
          <a:blip r:embed="rId2"/>
          <a:stretch>
            <a:fillRect/>
          </a:stretch>
        </p:blipFill>
        <p:spPr>
          <a:xfrm>
            <a:off x="3041015" y="1680845"/>
            <a:ext cx="3065145" cy="4685665"/>
          </a:xfrm>
          <a:prstGeom prst="rect">
            <a:avLst/>
          </a:prstGeom>
        </p:spPr>
      </p:pic>
      <p:pic>
        <p:nvPicPr>
          <p:cNvPr id="7" name="图片 6" descr="消息2"/>
          <p:cNvPicPr>
            <a:picLocks noChangeAspect="1"/>
          </p:cNvPicPr>
          <p:nvPr/>
        </p:nvPicPr>
        <p:blipFill>
          <a:blip r:embed="rId3"/>
          <a:stretch>
            <a:fillRect/>
          </a:stretch>
        </p:blipFill>
        <p:spPr>
          <a:xfrm>
            <a:off x="5786120" y="1623695"/>
            <a:ext cx="3400425" cy="476948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zh-CN" altLang="en-US"/>
              <a:t>五、部分视频图片展示</a:t>
            </a:r>
            <a:endParaRPr lang="zh-CN" altLang="en-US"/>
          </a:p>
        </p:txBody>
      </p:sp>
      <p:sp>
        <p:nvSpPr>
          <p:cNvPr id="2" name="页脚占位符 1"/>
          <p:cNvSpPr>
            <a:spLocks noGrp="1"/>
          </p:cNvSpPr>
          <p:nvPr>
            <p:ph type="ftr" sz="quarter" idx="11"/>
          </p:nvPr>
        </p:nvSpPr>
        <p:spPr/>
        <p:txBody>
          <a:bodyPr/>
          <a:p>
            <a:pPr lvl="0"/>
            <a:r>
              <a:rPr lang="en-US" altLang="zh-CN"/>
              <a:t>www.themegallery.com</a:t>
            </a:r>
            <a:endParaRPr lang="en-US" altLang="zh-CN" sz="1200" b="1">
              <a:solidFill>
                <a:schemeClr val="tx2"/>
              </a:solidFill>
            </a:endParaRPr>
          </a:p>
        </p:txBody>
      </p:sp>
      <p:pic>
        <p:nvPicPr>
          <p:cNvPr id="5" name="内容占位符 4" descr="查看视频"/>
          <p:cNvPicPr>
            <a:picLocks noChangeAspect="1"/>
          </p:cNvPicPr>
          <p:nvPr>
            <p:ph idx="1"/>
          </p:nvPr>
        </p:nvPicPr>
        <p:blipFill>
          <a:blip r:embed="rId1"/>
          <a:stretch>
            <a:fillRect/>
          </a:stretch>
        </p:blipFill>
        <p:spPr>
          <a:xfrm>
            <a:off x="609600" y="1593215"/>
            <a:ext cx="2362835" cy="4648200"/>
          </a:xfrm>
          <a:prstGeom prst="rect">
            <a:avLst/>
          </a:prstGeom>
        </p:spPr>
      </p:pic>
      <p:pic>
        <p:nvPicPr>
          <p:cNvPr id="6" name="图片 5" descr="取消收藏"/>
          <p:cNvPicPr>
            <a:picLocks noChangeAspect="1"/>
          </p:cNvPicPr>
          <p:nvPr/>
        </p:nvPicPr>
        <p:blipFill>
          <a:blip r:embed="rId2"/>
          <a:stretch>
            <a:fillRect/>
          </a:stretch>
        </p:blipFill>
        <p:spPr>
          <a:xfrm>
            <a:off x="3343910" y="1592580"/>
            <a:ext cx="2456180" cy="4647565"/>
          </a:xfrm>
          <a:prstGeom prst="rect">
            <a:avLst/>
          </a:prstGeom>
        </p:spPr>
      </p:pic>
      <p:pic>
        <p:nvPicPr>
          <p:cNvPr id="7" name="图片 6" descr="我的喜欢"/>
          <p:cNvPicPr>
            <a:picLocks noChangeAspect="1"/>
          </p:cNvPicPr>
          <p:nvPr/>
        </p:nvPicPr>
        <p:blipFill>
          <a:blip r:embed="rId3"/>
          <a:stretch>
            <a:fillRect/>
          </a:stretch>
        </p:blipFill>
        <p:spPr>
          <a:xfrm>
            <a:off x="6182360" y="1592580"/>
            <a:ext cx="2717165" cy="46482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r>
              <a:rPr lang="en-US" altLang="zh-CN"/>
              <a:t>www.themegallery.com</a:t>
            </a:r>
            <a:endParaRPr lang="en-US" altLang="zh-CN" sz="1200" b="1">
              <a:solidFill>
                <a:schemeClr val="tx2"/>
              </a:solidFill>
            </a:endParaRPr>
          </a:p>
        </p:txBody>
      </p:sp>
      <p:sp>
        <p:nvSpPr>
          <p:cNvPr id="81922" name="标题 81921"/>
          <p:cNvSpPr>
            <a:spLocks noGrp="1"/>
          </p:cNvSpPr>
          <p:nvPr>
            <p:ph type="title"/>
          </p:nvPr>
        </p:nvSpPr>
        <p:spPr/>
        <p:txBody>
          <a:bodyPr anchor="ctr"/>
          <a:p>
            <a:r>
              <a:rPr lang="zh-CN" altLang="en-US" sz="1800">
                <a:ea typeface="宋体" pitchFamily="2" charset="-122"/>
              </a:rPr>
              <a:t>六、总结</a:t>
            </a:r>
            <a:endParaRPr lang="zh-CN" altLang="en-US" sz="1800">
              <a:ea typeface="宋体" pitchFamily="2" charset="-122"/>
            </a:endParaRPr>
          </a:p>
        </p:txBody>
      </p:sp>
      <p:sp>
        <p:nvSpPr>
          <p:cNvPr id="81928" name="矩形 81927"/>
          <p:cNvSpPr>
            <a:spLocks noChangeAspect="1" noTextEdit="1"/>
          </p:cNvSpPr>
          <p:nvPr/>
        </p:nvSpPr>
        <p:spPr>
          <a:xfrm flipH="1">
            <a:off x="4868863" y="3071813"/>
            <a:ext cx="909637" cy="1244600"/>
          </a:xfrm>
          <a:prstGeom prst="rect">
            <a:avLst/>
          </a:prstGeom>
          <a:noFill/>
          <a:ln w="9525">
            <a:noFill/>
          </a:ln>
        </p:spPr>
        <p:txBody>
          <a:bodyPr/>
          <a:p>
            <a:endParaRPr lang="zh-CN" altLang="en-US"/>
          </a:p>
        </p:txBody>
      </p:sp>
      <p:sp>
        <p:nvSpPr>
          <p:cNvPr id="3" name="文本框 2"/>
          <p:cNvSpPr txBox="1"/>
          <p:nvPr/>
        </p:nvSpPr>
        <p:spPr>
          <a:xfrm>
            <a:off x="285115" y="2215515"/>
            <a:ext cx="8573135" cy="1938020"/>
          </a:xfrm>
          <a:prstGeom prst="rect">
            <a:avLst/>
          </a:prstGeom>
          <a:noFill/>
        </p:spPr>
        <p:txBody>
          <a:bodyPr wrap="square" rtlCol="0">
            <a:spAutoFit/>
          </a:bodyPr>
          <a:p>
            <a:r>
              <a:rPr lang="zh-CN" altLang="en-US" sz="2400">
                <a:latin typeface="黑体" panose="02010609060101010101" charset="-122"/>
                <a:ea typeface="黑体" panose="02010609060101010101" charset="-122"/>
                <a:cs typeface="黑体" panose="02010609060101010101" charset="-122"/>
              </a:rPr>
              <a:t>对于基本的模块不熟悉，思维方式比较单一，在问题出现时不能很好的进行调试，代码结构比较混乱，耦合度太高，由于几个人分开写代码综合时比较混乱。优点大概在于独立思考以及几个人能很好的配合相互帮助努力的去完成开始的计划，而且在遇到问题时不会单纯的只想放弃，而是会努力的解决问题。</a:t>
            </a:r>
            <a:endParaRPr lang="zh-CN" altLang="en-US" sz="2400">
              <a:latin typeface="黑体" panose="02010609060101010101" charset="-122"/>
              <a:ea typeface="黑体" panose="02010609060101010101" charset="-122"/>
              <a:cs typeface="黑体" panose="02010609060101010101" charset="-122"/>
            </a:endParaRPr>
          </a:p>
        </p:txBody>
      </p:sp>
    </p:spTree>
  </p:cSld>
  <p:clrMapOvr>
    <a:masterClrMapping/>
  </p:clrMapOvr>
</p:sld>
</file>

<file path=ppt/tags/tag1.xml><?xml version="1.0" encoding="utf-8"?>
<p:tagLst xmlns:p="http://schemas.openxmlformats.org/presentationml/2006/main">
  <p:tag name="KSO_WM_SLIDE_MODEL_TYPE" val="cover"/>
</p:tagLst>
</file>

<file path=ppt/theme/theme1.xml><?xml version="1.0" encoding="utf-8"?>
<a:theme xmlns:a="http://schemas.openxmlformats.org/drawingml/2006/main" name="221TGp_sky_light">
  <a:themeElements>
    <a:clrScheme name="">
      <a:dk1>
        <a:srgbClr val="000000"/>
      </a:dk1>
      <a:lt1>
        <a:srgbClr val="FFFFFF"/>
      </a:lt1>
      <a:dk2>
        <a:srgbClr val="364EB6"/>
      </a:dk2>
      <a:lt2>
        <a:srgbClr val="C0C0C0"/>
      </a:lt2>
      <a:accent1>
        <a:srgbClr val="4987E3"/>
      </a:accent1>
      <a:accent2>
        <a:srgbClr val="D9520F"/>
      </a:accent2>
      <a:accent3>
        <a:srgbClr val="FFFFFF"/>
      </a:accent3>
      <a:accent4>
        <a:srgbClr val="000000"/>
      </a:accent4>
      <a:accent5>
        <a:srgbClr val="B1C3EE"/>
      </a:accent5>
      <a:accent6>
        <a:srgbClr val="C2490D"/>
      </a:accent6>
      <a:hlink>
        <a:srgbClr val="36A1B6"/>
      </a:hlink>
      <a:folHlink>
        <a:srgbClr val="9CC769"/>
      </a:folHlink>
    </a:clrScheme>
    <a:fontScheme na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501A82"/>
        </a:dk2>
        <a:lt2>
          <a:srgbClr val="969696"/>
        </a:lt2>
        <a:accent1>
          <a:srgbClr val="117AC1"/>
        </a:accent1>
        <a:accent2>
          <a:srgbClr val="38B890"/>
        </a:accent2>
        <a:accent3>
          <a:srgbClr val="FFFFFF"/>
        </a:accent3>
        <a:accent4>
          <a:srgbClr val="000000"/>
        </a:accent4>
        <a:accent5>
          <a:srgbClr val="AABFDC"/>
        </a:accent5>
        <a:accent6>
          <a:srgbClr val="31A581"/>
        </a:accent6>
        <a:hlink>
          <a:srgbClr val="D17FB6"/>
        </a:hlink>
        <a:folHlink>
          <a:srgbClr val="E3981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364EB6"/>
        </a:dk2>
        <a:lt2>
          <a:srgbClr val="C0C0C0"/>
        </a:lt2>
        <a:accent1>
          <a:srgbClr val="4987E3"/>
        </a:accent1>
        <a:accent2>
          <a:srgbClr val="D9520F"/>
        </a:accent2>
        <a:accent3>
          <a:srgbClr val="FFFFFF"/>
        </a:accent3>
        <a:accent4>
          <a:srgbClr val="000000"/>
        </a:accent4>
        <a:accent5>
          <a:srgbClr val="B1C3EE"/>
        </a:accent5>
        <a:accent6>
          <a:srgbClr val="C2490D"/>
        </a:accent6>
        <a:hlink>
          <a:srgbClr val="36A1B6"/>
        </a:hlink>
        <a:folHlink>
          <a:srgbClr val="9CC769"/>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186894"/>
        </a:dk2>
        <a:lt2>
          <a:srgbClr val="969696"/>
        </a:lt2>
        <a:accent1>
          <a:srgbClr val="2AA08A"/>
        </a:accent1>
        <a:accent2>
          <a:srgbClr val="9C88E6"/>
        </a:accent2>
        <a:accent3>
          <a:srgbClr val="FFFFFF"/>
        </a:accent3>
        <a:accent4>
          <a:srgbClr val="000000"/>
        </a:accent4>
        <a:accent5>
          <a:srgbClr val="ACCDC4"/>
        </a:accent5>
        <a:accent6>
          <a:srgbClr val="8B79CE"/>
        </a:accent6>
        <a:hlink>
          <a:srgbClr val="7D96D3"/>
        </a:hlink>
        <a:folHlink>
          <a:srgbClr val="DEDB7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221TGp_sky_light">
  <a:themeElements>
    <a:clrScheme name="">
      <a:dk1>
        <a:srgbClr val="000000"/>
      </a:dk1>
      <a:lt1>
        <a:srgbClr val="FFFFFF"/>
      </a:lt1>
      <a:dk2>
        <a:srgbClr val="364EB6"/>
      </a:dk2>
      <a:lt2>
        <a:srgbClr val="C0C0C0"/>
      </a:lt2>
      <a:accent1>
        <a:srgbClr val="4987E3"/>
      </a:accent1>
      <a:accent2>
        <a:srgbClr val="D9520F"/>
      </a:accent2>
      <a:accent3>
        <a:srgbClr val="FFFFFF"/>
      </a:accent3>
      <a:accent4>
        <a:srgbClr val="000000"/>
      </a:accent4>
      <a:accent5>
        <a:srgbClr val="B1C3EE"/>
      </a:accent5>
      <a:accent6>
        <a:srgbClr val="C2490D"/>
      </a:accent6>
      <a:hlink>
        <a:srgbClr val="36A1B6"/>
      </a:hlink>
      <a:folHlink>
        <a:srgbClr val="9CC769"/>
      </a:folHlink>
    </a:clrScheme>
    <a:fontScheme na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501A82"/>
        </a:dk2>
        <a:lt2>
          <a:srgbClr val="969696"/>
        </a:lt2>
        <a:accent1>
          <a:srgbClr val="117AC1"/>
        </a:accent1>
        <a:accent2>
          <a:srgbClr val="38B890"/>
        </a:accent2>
        <a:accent3>
          <a:srgbClr val="FFFFFF"/>
        </a:accent3>
        <a:accent4>
          <a:srgbClr val="000000"/>
        </a:accent4>
        <a:accent5>
          <a:srgbClr val="AABFDC"/>
        </a:accent5>
        <a:accent6>
          <a:srgbClr val="31A581"/>
        </a:accent6>
        <a:hlink>
          <a:srgbClr val="D17FB6"/>
        </a:hlink>
        <a:folHlink>
          <a:srgbClr val="E3981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364EB6"/>
        </a:dk2>
        <a:lt2>
          <a:srgbClr val="C0C0C0"/>
        </a:lt2>
        <a:accent1>
          <a:srgbClr val="4987E3"/>
        </a:accent1>
        <a:accent2>
          <a:srgbClr val="D9520F"/>
        </a:accent2>
        <a:accent3>
          <a:srgbClr val="FFFFFF"/>
        </a:accent3>
        <a:accent4>
          <a:srgbClr val="000000"/>
        </a:accent4>
        <a:accent5>
          <a:srgbClr val="B1C3EE"/>
        </a:accent5>
        <a:accent6>
          <a:srgbClr val="C2490D"/>
        </a:accent6>
        <a:hlink>
          <a:srgbClr val="36A1B6"/>
        </a:hlink>
        <a:folHlink>
          <a:srgbClr val="9CC769"/>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186894"/>
        </a:dk2>
        <a:lt2>
          <a:srgbClr val="969696"/>
        </a:lt2>
        <a:accent1>
          <a:srgbClr val="2AA08A"/>
        </a:accent1>
        <a:accent2>
          <a:srgbClr val="9C88E6"/>
        </a:accent2>
        <a:accent3>
          <a:srgbClr val="FFFFFF"/>
        </a:accent3>
        <a:accent4>
          <a:srgbClr val="000000"/>
        </a:accent4>
        <a:accent5>
          <a:srgbClr val="ACCDC4"/>
        </a:accent5>
        <a:accent6>
          <a:srgbClr val="8B79CE"/>
        </a:accent6>
        <a:hlink>
          <a:srgbClr val="7D96D3"/>
        </a:hlink>
        <a:folHlink>
          <a:srgbClr val="DEDB7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1034</Words>
  <Application>WPS 演示</Application>
  <PresentationFormat>在屏幕上显示</PresentationFormat>
  <Paragraphs>93</Paragraphs>
  <Slides>11</Slides>
  <Notes>0</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11</vt:i4>
      </vt:variant>
    </vt:vector>
  </HeadingPairs>
  <TitlesOfParts>
    <vt:vector size="25" baseType="lpstr">
      <vt:lpstr>Arial</vt:lpstr>
      <vt:lpstr>宋体</vt:lpstr>
      <vt:lpstr>Wingdings</vt:lpstr>
      <vt:lpstr>MT Extra</vt:lpstr>
      <vt:lpstr>方正书宋_GBK</vt:lpstr>
      <vt:lpstr>黑体</vt:lpstr>
      <vt:lpstr>Verdana</vt:lpstr>
      <vt:lpstr>方正黑体_GBK</vt:lpstr>
      <vt:lpstr>微软雅黑</vt:lpstr>
      <vt:lpstr>宋体</vt:lpstr>
      <vt:lpstr>Arial Unicode MS</vt:lpstr>
      <vt:lpstr>Calibri</vt:lpstr>
      <vt:lpstr>221TGp_sky_light</vt:lpstr>
      <vt:lpstr>1_221TGp_sky_light</vt:lpstr>
      <vt:lpstr>仿抖音视频播放器</vt:lpstr>
      <vt:lpstr>Contents</vt:lpstr>
      <vt:lpstr>一、抖音的主要功能分析</vt:lpstr>
      <vt:lpstr>二、小组实现的仿抖音的功能以及具体使用的方法</vt:lpstr>
      <vt:lpstr>四、在编程过程中遇到的问题以及解决的方法</vt:lpstr>
      <vt:lpstr>五、部分作品的图片展示</vt:lpstr>
      <vt:lpstr>五、部分作品的图片展示</vt:lpstr>
      <vt:lpstr>五、部分视频图片展示</vt:lpstr>
      <vt:lpstr>六、总结</vt:lpstr>
      <vt:lpstr>七、程序未来预期实现</vt:lpstr>
      <vt:lpstr>PowerPoint 演示文稿</vt:lpstr>
    </vt:vector>
  </TitlesOfParts>
  <Company>Guilddesign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Sung Ha, Park</dc:creator>
  <cp:lastModifiedBy>root</cp:lastModifiedBy>
  <cp:revision>17</cp:revision>
  <dcterms:created xsi:type="dcterms:W3CDTF">2019-06-24T09:26:54Z</dcterms:created>
  <dcterms:modified xsi:type="dcterms:W3CDTF">2019-06-24T09:26:54Z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2052-11.1.0.8392</vt:lpwstr>
  </property>
</Properties>
</file>