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2A0E-B870-815E-CB23-79FBE6DA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DDB48-546B-0CBD-7085-CF5BD465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7F01-070C-E41F-5414-2B47653B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3A2A-93DC-97B1-F0BB-E882B765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707C-D77A-E41E-554A-FF649C0C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A356-47A0-0CC2-C0DF-DA0481D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E6692-9AC9-F3F1-5E8A-619F66F2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F0ED-4255-C34C-2506-3182B34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FCFD-126A-F25D-8287-59AC0ADB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B461-4685-D9FA-B9D6-F8A053C7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E0EE6-6AA4-F49F-F9CA-55598B94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A9C2C-45CE-0C19-EF90-7A8E3E7A9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E62F-45F3-5D66-6B98-97312A70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F5FF-AE61-ACBD-939E-2FFDB23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DA02B-84BF-C129-AFAF-C696219C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071-FA72-D582-7985-0990B666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B428-CC04-B6CC-CC99-7F69ED8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EA01-D478-B573-C389-98CD793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9EE7-D90C-DE95-357D-32B21686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3EDC-2F5C-C251-B446-778E54BD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376-D3D3-15ED-4717-16B3A012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CFDBD-87BE-C9D3-1BED-E559C7E4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168D-4812-E66E-179A-62242691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348F-73A1-D889-7C02-A365A88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F268-3509-557E-74C2-431D4110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3DC-3204-78FF-D14D-FE429F38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4125-F320-69EC-BF66-57CDD1253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836E1-4B62-E4AE-5A6B-F70D5411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C8364-8CEB-D397-0627-5595747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3116-68E8-E6B1-FA63-A33AE494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F3C7-2110-596D-E4E7-1077EED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04F2-9C07-C43D-9E47-41501146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FDE0-4D7B-D24D-F25A-7FE88604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BB854-58FF-E4C4-A0BA-2214619C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EAFE7-BFCD-5DF8-D869-E754B4359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E41EA-09F2-85FF-8820-F5D409AFE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91A23-15E6-7866-63B3-F41AC315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F89F7-40F7-3541-F6E8-2310E255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FEC1-AF04-28B5-40A3-9D8342CC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E754-9637-8825-73CA-79902B21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AD085-1B2B-80C1-4093-F57C4C97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7E46C-59D9-482C-8FC0-16D5546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520A9-6CFE-8BFD-F4BC-7160331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822D9-C1F8-9A44-4B87-6312CEC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6AD22-1455-567C-0005-13696D8D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75F0-628D-F756-B7ED-3C96082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7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28-30EC-2806-6270-443237D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107E-0F10-7F72-0021-3DA9B6A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071B-390D-8959-B9C8-192EC8B1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D0AE-3736-C961-6396-811D288F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8E09-7EC2-D727-8F3C-DAB458C6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8CD9-3528-E3B1-3EC7-8318A48C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D5E0-9C08-2B57-E5BC-0DBE0BDF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A9FE1-8B13-AE01-D420-797D2A63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F3EE-EC74-F978-2051-CA60A4A7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224A-2A72-E8CE-903E-7D14EC4E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959A-52F2-E1C5-8E34-28DBB99A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F937-4ACD-188D-3A1E-6CB48B5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22EBB-0A87-B83B-BFBE-D354F80C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1F00-1530-1C6D-D4C8-6F167347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1224-28AC-E9E1-CF88-57E9672F3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81D2-04A8-42A9-891F-A1FF9FE6E5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4BFF-1DF9-76ED-009E-64A3AD48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420A-CAF0-82F0-CA85-5155C58CA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78D8-2335-41B7-9B53-0D650C790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4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B8CC9-AFE9-172E-A286-459560CC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7800A-6F8C-153C-8A1D-2E155E4E508A}"/>
              </a:ext>
            </a:extLst>
          </p:cNvPr>
          <p:cNvSpPr txBox="1"/>
          <p:nvPr/>
        </p:nvSpPr>
        <p:spPr>
          <a:xfrm>
            <a:off x="11010507" y="933253"/>
            <a:ext cx="72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BASIC DATA FILES</a:t>
            </a:r>
            <a:endParaRPr lang="en-IN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3DB4D-492C-DB52-798C-44BAF35A126E}"/>
              </a:ext>
            </a:extLst>
          </p:cNvPr>
          <p:cNvSpPr txBox="1"/>
          <p:nvPr/>
        </p:nvSpPr>
        <p:spPr>
          <a:xfrm>
            <a:off x="612741" y="2501410"/>
            <a:ext cx="88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E7547-E8AE-33A3-20ED-C7CD3D421F8E}"/>
              </a:ext>
            </a:extLst>
          </p:cNvPr>
          <p:cNvSpPr txBox="1"/>
          <p:nvPr/>
        </p:nvSpPr>
        <p:spPr>
          <a:xfrm>
            <a:off x="4562572" y="2655299"/>
            <a:ext cx="62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ETL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AC39D-B748-C72E-C056-D56328D6175C}"/>
              </a:ext>
            </a:extLst>
          </p:cNvPr>
          <p:cNvSpPr txBox="1"/>
          <p:nvPr/>
        </p:nvSpPr>
        <p:spPr>
          <a:xfrm>
            <a:off x="2780905" y="3587148"/>
            <a:ext cx="188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</a:t>
            </a:r>
            <a:r>
              <a:rPr lang="en-US" sz="1400" b="1" dirty="0"/>
              <a:t> </a:t>
            </a:r>
            <a:r>
              <a:rPr lang="en-US" sz="1600" b="1" dirty="0"/>
              <a:t>INTEGRATION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7F758-DD72-6522-3F71-3246BDDA053A}"/>
              </a:ext>
            </a:extLst>
          </p:cNvPr>
          <p:cNvSpPr txBox="1"/>
          <p:nvPr/>
        </p:nvSpPr>
        <p:spPr>
          <a:xfrm>
            <a:off x="5577526" y="3371704"/>
            <a:ext cx="1124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ANALYTICS PLATFORM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3A87-A81B-6572-EC6C-2E2A4AB96C34}"/>
              </a:ext>
            </a:extLst>
          </p:cNvPr>
          <p:cNvSpPr txBox="1"/>
          <p:nvPr/>
        </p:nvSpPr>
        <p:spPr>
          <a:xfrm>
            <a:off x="5197312" y="2347522"/>
            <a:ext cx="204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NEW FOCUS PROCESS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61580-AF1D-5B5E-85EA-5927210D8D59}"/>
              </a:ext>
            </a:extLst>
          </p:cNvPr>
          <p:cNvSpPr txBox="1"/>
          <p:nvPr/>
        </p:nvSpPr>
        <p:spPr>
          <a:xfrm>
            <a:off x="5682792" y="146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1902E-D79B-EDF5-0AA8-520B3B404076}"/>
              </a:ext>
            </a:extLst>
          </p:cNvPr>
          <p:cNvSpPr txBox="1"/>
          <p:nvPr/>
        </p:nvSpPr>
        <p:spPr>
          <a:xfrm>
            <a:off x="8383570" y="2303695"/>
            <a:ext cx="1165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STORAGE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9A6C9-6746-8963-52C9-40577F07C351}"/>
              </a:ext>
            </a:extLst>
          </p:cNvPr>
          <p:cNvSpPr txBox="1"/>
          <p:nvPr/>
        </p:nvSpPr>
        <p:spPr>
          <a:xfrm>
            <a:off x="9997126" y="2470633"/>
            <a:ext cx="1882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PROCESSING</a:t>
            </a:r>
            <a:endParaRPr lang="en-IN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00F06-B6DC-9366-88AB-7DCA1DC7A66C}"/>
              </a:ext>
            </a:extLst>
          </p:cNvPr>
          <p:cNvSpPr txBox="1"/>
          <p:nvPr/>
        </p:nvSpPr>
        <p:spPr>
          <a:xfrm>
            <a:off x="10262647" y="3749494"/>
            <a:ext cx="168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MATERIALS</a:t>
            </a:r>
            <a:endParaRPr lang="en-IN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AD8D4-1F70-C779-FC78-3C09BDA46B2D}"/>
              </a:ext>
            </a:extLst>
          </p:cNvPr>
          <p:cNvSpPr txBox="1"/>
          <p:nvPr/>
        </p:nvSpPr>
        <p:spPr>
          <a:xfrm>
            <a:off x="2912882" y="5019773"/>
            <a:ext cx="106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 STORAGE</a:t>
            </a:r>
            <a:endParaRPr lang="en-IN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F3AC3-0188-4D92-16B9-4E279547D291}"/>
              </a:ext>
            </a:extLst>
          </p:cNvPr>
          <p:cNvSpPr txBox="1"/>
          <p:nvPr/>
        </p:nvSpPr>
        <p:spPr>
          <a:xfrm>
            <a:off x="6064577" y="503359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STORAGE</a:t>
            </a:r>
            <a:endParaRPr lang="en-IN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EE867-471F-EC47-BF67-DCF7E667BEA5}"/>
              </a:ext>
            </a:extLst>
          </p:cNvPr>
          <p:cNvSpPr txBox="1"/>
          <p:nvPr/>
        </p:nvSpPr>
        <p:spPr>
          <a:xfrm>
            <a:off x="7888663" y="5033598"/>
            <a:ext cx="112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RESEARCH</a:t>
            </a:r>
            <a:endParaRPr lang="en-IN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80A67-B2E6-C888-44C2-5078DC3C6905}"/>
              </a:ext>
            </a:extLst>
          </p:cNvPr>
          <p:cNvSpPr txBox="1"/>
          <p:nvPr/>
        </p:nvSpPr>
        <p:spPr>
          <a:xfrm>
            <a:off x="10262647" y="6558681"/>
            <a:ext cx="142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DISTRIBUTION</a:t>
            </a:r>
            <a:endParaRPr lang="en-IN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B7E97-5D82-14BE-7A46-22E6708BF62C}"/>
              </a:ext>
            </a:extLst>
          </p:cNvPr>
          <p:cNvSpPr txBox="1"/>
          <p:nvPr/>
        </p:nvSpPr>
        <p:spPr>
          <a:xfrm>
            <a:off x="479982" y="5142883"/>
            <a:ext cx="1124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PRODUCTS</a:t>
            </a:r>
            <a:endParaRPr lang="en-I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073CF-86FE-ECE5-1645-EA9D05455D92}"/>
              </a:ext>
            </a:extLst>
          </p:cNvPr>
          <p:cNvSpPr txBox="1"/>
          <p:nvPr/>
        </p:nvSpPr>
        <p:spPr>
          <a:xfrm>
            <a:off x="296158" y="6389404"/>
            <a:ext cx="149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STAKEHOLDERS</a:t>
            </a:r>
            <a:endParaRPr lang="en-IN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0EE57-36F4-4EFC-6131-452AF63E8222}"/>
              </a:ext>
            </a:extLst>
          </p:cNvPr>
          <p:cNvSpPr txBox="1"/>
          <p:nvPr/>
        </p:nvSpPr>
        <p:spPr>
          <a:xfrm>
            <a:off x="7429891" y="1824402"/>
            <a:ext cx="204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PROCESSING SYSTEM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5394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mohan</dc:creator>
  <cp:lastModifiedBy>vamsi mohan</cp:lastModifiedBy>
  <cp:revision>1</cp:revision>
  <dcterms:created xsi:type="dcterms:W3CDTF">2024-05-16T16:23:15Z</dcterms:created>
  <dcterms:modified xsi:type="dcterms:W3CDTF">2024-05-16T16:24:32Z</dcterms:modified>
</cp:coreProperties>
</file>