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5C33-780C-6BFF-5CCE-10737EA3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1C9B4-069F-1040-70BF-48B812639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7C1B7-DBC1-31EC-73BB-D54542B6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196-3D19-49F9-A731-CA43AD2424E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409B-2219-F05A-D36D-DAFF6732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19E83-E284-49EF-5412-BDBEDEB1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5105-B059-4AE7-B937-86A6241A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43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66BB-0D03-6D41-08FC-A3BFB832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6AB71-17DF-7B4E-82CE-4C988099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8EF2-067B-5D50-2BBC-55059526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196-3D19-49F9-A731-CA43AD2424E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419D-B646-16B5-F783-19173C62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0BB37-2738-0D75-BB26-C3436FDD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5105-B059-4AE7-B937-86A6241A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68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1D849-1A8E-3C4B-182B-AD5C80F75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4DBD1-9384-8C42-FC02-3540F2F23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30453-FF89-A708-3052-E6807F2E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196-3D19-49F9-A731-CA43AD2424E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1EECC-7934-FE71-8EE9-A71B1628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25B45-5F60-2C51-1329-DD05F290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5105-B059-4AE7-B937-86A6241A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08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6F39-5C82-5416-8317-DC930A4F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54D2-6CA2-4C22-5A74-91A7AFD8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47DA-519D-3DCD-E61A-78719E45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196-3D19-49F9-A731-CA43AD2424E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19C6-82DD-9B38-6460-22DAEBA6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C1556-DB3D-86C6-3F15-724D87C5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5105-B059-4AE7-B937-86A6241A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65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8DBF-461A-3AA9-DD35-1D1BAF5E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F525-4031-F528-539F-5D68A3DB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0155-B484-30A6-D9E8-26955B1D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196-3D19-49F9-A731-CA43AD2424E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3EA9-E944-664B-68E6-A601063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E504-7E3E-F6C0-40AA-127F03AB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5105-B059-4AE7-B937-86A6241A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18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DFEB-F3B0-49F8-E49C-C619DCFB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21F1-6FFD-33B5-9C2E-9CCFD65E0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F7E12-70FC-6916-8FFB-DEF2B1F43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24BD1-4C73-7432-DCB3-997DD18D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196-3D19-49F9-A731-CA43AD2424E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A7D18-EC5C-15FF-128F-CC71B7A2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A26B0-F399-8D44-C7E4-514F04C7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5105-B059-4AE7-B937-86A6241A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25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8AB4-6EDD-3088-7CE8-4EAA5EF8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5542C-80E9-B422-51F6-DEBED20FA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8A787-9E58-E23A-729E-3AA5463A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46B0F-C9EF-F7F4-E9BF-0CBCECB60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88BA1-F3CE-73B1-DC73-9F470EAD8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F985E-F6F8-8A68-D959-103D1449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196-3D19-49F9-A731-CA43AD2424E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3F940-EED1-2946-28BC-4757C1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4277A-565F-6B5A-3CE1-03E55AF8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5105-B059-4AE7-B937-86A6241A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4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4259-F274-5AEF-D6DD-6B42153D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47005-BEFF-9CF9-7492-EA5CA238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196-3D19-49F9-A731-CA43AD2424E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AFF07-3DCC-8178-2AE6-1FE44D58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9ABFC-5F11-8B97-507D-218D6861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5105-B059-4AE7-B937-86A6241A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98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5BD0D-FA8B-949E-B0B7-CE8106E4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196-3D19-49F9-A731-CA43AD2424E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3E98B-BE6A-92A6-852C-864464C8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02B64-9BE4-C09D-F99E-7BCB2BD0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5105-B059-4AE7-B937-86A6241A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5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EBF4-500F-1E06-C6F5-A38378E5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FDA0-EE05-A5EC-1C82-818F7117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7931B-77B9-3393-A281-FAC633331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7D8DA-D7C6-FB86-B46A-C35DB937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196-3D19-49F9-A731-CA43AD2424E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6E56-23A8-5B02-8005-DFB769DA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EAC6C-D00E-66AB-A046-66FC00F0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5105-B059-4AE7-B937-86A6241A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5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5410-7DB0-8DE1-7C26-31F61F3D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70A1-57D9-586E-FC6F-2FD5BE8E3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6034-0589-3903-C972-8B338C9D3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B201E-B1D6-5EDA-26E2-4C4561E0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196-3D19-49F9-A731-CA43AD2424E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ECD78-4C3D-FC07-BCEA-80A30039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8CCF4-C306-430C-7FEF-DED2E1A7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5105-B059-4AE7-B937-86A6241A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58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6138E-4B25-01CD-EE82-57D190C1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0497D-B1DF-B971-977B-09BAB302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61A8-D858-3AA2-5B71-7BE8388C2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31196-3D19-49F9-A731-CA43AD2424E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F4AF-9CC1-822D-4CEA-96660523E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F50C3-5EFB-7F8D-3656-A24817E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5105-B059-4AE7-B937-86A6241A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79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44FD72-DC99-A702-747F-5A2CD8E3C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778BD-8C30-9D65-7E8E-5007B9CD4245}"/>
              </a:ext>
            </a:extLst>
          </p:cNvPr>
          <p:cNvSpPr txBox="1"/>
          <p:nvPr/>
        </p:nvSpPr>
        <p:spPr>
          <a:xfrm>
            <a:off x="263951" y="1696824"/>
            <a:ext cx="1404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ENCRYPTION TECHNIQUES</a:t>
            </a:r>
            <a:endParaRPr lang="en-IN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0ECE4-CC86-4AAF-5235-D086A246A153}"/>
              </a:ext>
            </a:extLst>
          </p:cNvPr>
          <p:cNvSpPr txBox="1"/>
          <p:nvPr/>
        </p:nvSpPr>
        <p:spPr>
          <a:xfrm>
            <a:off x="4996206" y="1460997"/>
            <a:ext cx="1847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FARMER PROFILES</a:t>
            </a:r>
            <a:endParaRPr lang="en-IN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9F9F8-19EB-AF45-3E80-FABD1132DC45}"/>
              </a:ext>
            </a:extLst>
          </p:cNvPr>
          <p:cNvSpPr txBox="1"/>
          <p:nvPr/>
        </p:nvSpPr>
        <p:spPr>
          <a:xfrm>
            <a:off x="10124387" y="1696824"/>
            <a:ext cx="1715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AUTHENTICATION AND ACCESS</a:t>
            </a:r>
            <a:endParaRPr lang="en-IN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4CC3F-9692-8B94-8067-C306893CEF4E}"/>
              </a:ext>
            </a:extLst>
          </p:cNvPr>
          <p:cNvSpPr txBox="1"/>
          <p:nvPr/>
        </p:nvSpPr>
        <p:spPr>
          <a:xfrm>
            <a:off x="9389098" y="3978423"/>
            <a:ext cx="288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AUTOMATION AND AUTHORIZATION MECHANISMS</a:t>
            </a:r>
            <a:endParaRPr lang="en-IN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F1974-60A4-A27F-B888-40B6B19F273F}"/>
              </a:ext>
            </a:extLst>
          </p:cNvPr>
          <p:cNvSpPr txBox="1"/>
          <p:nvPr/>
        </p:nvSpPr>
        <p:spPr>
          <a:xfrm>
            <a:off x="69128" y="3978423"/>
            <a:ext cx="2457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AUTHENTICATION AND AUTHORIZARION MECHANISMS</a:t>
            </a:r>
            <a:endParaRPr lang="en-IN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3B6FE4-227E-26A6-1735-25054272B11A}"/>
              </a:ext>
            </a:extLst>
          </p:cNvPr>
          <p:cNvSpPr txBox="1"/>
          <p:nvPr/>
        </p:nvSpPr>
        <p:spPr>
          <a:xfrm>
            <a:off x="317367" y="6260022"/>
            <a:ext cx="196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 GOVERNANCE AND POLICIES</a:t>
            </a:r>
            <a:endParaRPr lang="en-IN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E117F5-E96E-747B-D1B2-721C4DD4A2E3}"/>
              </a:ext>
            </a:extLst>
          </p:cNvPr>
          <p:cNvSpPr txBox="1"/>
          <p:nvPr/>
        </p:nvSpPr>
        <p:spPr>
          <a:xfrm>
            <a:off x="4845376" y="6506243"/>
            <a:ext cx="214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 REDUNDANCIES</a:t>
            </a:r>
            <a:endParaRPr lang="en-IN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17E000-9A9C-AE7F-9C04-D4F8C3B3628C}"/>
              </a:ext>
            </a:extLst>
          </p:cNvPr>
          <p:cNvSpPr txBox="1"/>
          <p:nvPr/>
        </p:nvSpPr>
        <p:spPr>
          <a:xfrm>
            <a:off x="10124387" y="5967634"/>
            <a:ext cx="1461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APPLICATION MONITORING</a:t>
            </a:r>
            <a:endParaRPr lang="en-IN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17AD30-D3DE-F444-DE7D-987ED163B76F}"/>
              </a:ext>
            </a:extLst>
          </p:cNvPr>
          <p:cNvSpPr txBox="1"/>
          <p:nvPr/>
        </p:nvSpPr>
        <p:spPr>
          <a:xfrm rot="20426099">
            <a:off x="3719004" y="2630372"/>
            <a:ext cx="216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SECURITY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40EE68-9398-F5C7-1746-EEDF84B4F80E}"/>
              </a:ext>
            </a:extLst>
          </p:cNvPr>
          <p:cNvSpPr txBox="1"/>
          <p:nvPr/>
        </p:nvSpPr>
        <p:spPr>
          <a:xfrm>
            <a:off x="5684363" y="30071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FCE576-2461-F10F-4D57-21CF0441105F}"/>
              </a:ext>
            </a:extLst>
          </p:cNvPr>
          <p:cNvSpPr txBox="1"/>
          <p:nvPr/>
        </p:nvSpPr>
        <p:spPr>
          <a:xfrm>
            <a:off x="5684363" y="30071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4FE23-2762-4C11-C09B-9E267E13F870}"/>
              </a:ext>
            </a:extLst>
          </p:cNvPr>
          <p:cNvSpPr txBox="1"/>
          <p:nvPr/>
        </p:nvSpPr>
        <p:spPr>
          <a:xfrm rot="1161857">
            <a:off x="5788778" y="2659417"/>
            <a:ext cx="214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GOVERNANCE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A8E431-056F-218A-554A-D3BC020F147C}"/>
              </a:ext>
            </a:extLst>
          </p:cNvPr>
          <p:cNvSpPr txBox="1"/>
          <p:nvPr/>
        </p:nvSpPr>
        <p:spPr>
          <a:xfrm rot="1121935">
            <a:off x="4340343" y="3341452"/>
            <a:ext cx="146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ENCRYPTION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008F86-CB11-4DEE-D93D-FC7270B960BF}"/>
              </a:ext>
            </a:extLst>
          </p:cNvPr>
          <p:cNvSpPr txBox="1"/>
          <p:nvPr/>
        </p:nvSpPr>
        <p:spPr>
          <a:xfrm rot="20647522">
            <a:off x="5913780" y="3359198"/>
            <a:ext cx="15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MONITORING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2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vamsi mohan</dc:creator>
  <cp:lastModifiedBy>vamsi mohan</cp:lastModifiedBy>
  <cp:revision>1</cp:revision>
  <dcterms:created xsi:type="dcterms:W3CDTF">2024-05-17T09:45:24Z</dcterms:created>
  <dcterms:modified xsi:type="dcterms:W3CDTF">2024-05-17T09:45:24Z</dcterms:modified>
</cp:coreProperties>
</file>