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F59B-1220-3B02-8BB1-BE23FE51A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44E68-7E1A-B4F9-734E-6C58A63B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FC97-6138-5992-A106-0EFBC78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4C40-7A0C-1FB7-CA4B-F33346C9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DACE-1B86-7FCA-904B-5EB8C1A6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0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452A-1EF1-E346-7DD6-BA1D1068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A0400-0690-947D-DF2A-39E47DF1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0443-0D36-1F28-A739-1E27E93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9C5A-6BD5-B387-6492-5883229C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0D61-474F-156C-5D8E-5AFED22A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35804-0B55-88AA-2232-FB7B32A70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01B9-75D9-F484-EA38-A23AA1C9D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1113-9BB2-7887-F6E2-AC3EDE66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29FB-BA46-CC9F-90FB-AE77CE14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DC34-5C6A-6CC3-FCA3-584F9CC1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2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42CA-F9B0-370C-28D1-D045D6BA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B74F-2325-3A8B-0068-42E069A6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D415-4976-A0CD-9FFC-5CD8121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18DAF-48EC-B5ED-E3FA-1DBB5C90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3EA2-1CA0-4A9A-4827-A377E448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626-88F6-FF3A-D98B-F3A94F15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22B5-CE86-6C22-1713-82D0F0602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997C-3145-EDBB-FB45-905EA02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F038-A228-711F-A104-BEEBCCF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15C8-5A95-8A7F-213C-CEFA1CAA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A37B-DC71-339D-9E56-9A34FC68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366B-570A-10B9-ABCF-8016EC7EF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D336-475F-BB91-23D5-77B6B415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A9BD-3658-E398-9785-EF96D059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36F4A-E4CE-0BE4-BF59-8A82C5E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0C81-9D82-4D2F-2FB2-7C3A2F21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A8B6-F3C6-24A7-E6C2-25D4CB3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0AB6-358B-6873-F1B1-F125B5D0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AE779-EEBA-E614-E236-2B035276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1A17F-818E-9F9F-4EEB-74EEB100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9F8F3-4A2A-EA76-701F-F00B9473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D02DE-CF3B-E85C-5EAB-9869ED5E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BF90-BE2D-5FBF-A5CA-655BD415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860CF-1310-1849-0107-D921A3E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DB27-AFC3-1EAB-3CAE-5F0144A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05B04-6191-2149-5478-03ACF4EB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1A600-5AFE-0775-4534-0BAA17B0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5AEDE-76F8-A329-FD94-5A7524BE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03DA0-2B14-B3BB-C2D9-C81ED93E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4C78C-CCBB-2033-C2FA-DB4A119A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D329-28B1-4CF2-ECE7-3B8E435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C6B1-6B99-4682-C822-5F6AC9E3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2FEF-AB77-0B66-108C-63B35882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4936B-D341-DCD5-0FD6-CB4FE610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DB030-194A-34E5-E489-364E1BB9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6A48-E17F-DD26-9787-E18C3ED1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4B57-1E9E-8C0C-F054-B9B82805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FFD3-1FF2-38AD-7B51-3286764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A9C15-AA95-2B55-F6A7-7D1945181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83DA2-5A1F-48A2-C544-D6666331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86C09-21FB-3F37-3B99-6A12B08C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E5A4E-1B85-D8C1-E913-C3952489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7CC7B-29AF-07E5-0872-9B8D514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F45B2-C808-2770-E87A-8710F2F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2511-DD12-695F-9297-436C61F1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1522-071C-8BDE-910B-AAFBC6B71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8784-D1B4-4B78-93DD-8336AAEDAFAB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0E57-E411-44B4-FE5C-E8EC2AD63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D237-A172-4CAA-2F2F-6E7E1CDAA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001-3B7D-48DA-913B-40AE63AAA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3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A20C9-91D2-37CF-8ECE-A1BD524F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D14E3-8065-AE51-CD44-A66EC776B4A8}"/>
              </a:ext>
            </a:extLst>
          </p:cNvPr>
          <p:cNvSpPr txBox="1"/>
          <p:nvPr/>
        </p:nvSpPr>
        <p:spPr>
          <a:xfrm>
            <a:off x="5637229" y="2743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52C65-2629-DBBE-70CE-8E3E1B8DA6B9}"/>
              </a:ext>
            </a:extLst>
          </p:cNvPr>
          <p:cNvSpPr txBox="1"/>
          <p:nvPr/>
        </p:nvSpPr>
        <p:spPr>
          <a:xfrm>
            <a:off x="160255" y="480767"/>
            <a:ext cx="188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FARMER PROFILES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88F14-C2BB-0ACE-97AB-AE8517F29BBE}"/>
              </a:ext>
            </a:extLst>
          </p:cNvPr>
          <p:cNvSpPr txBox="1"/>
          <p:nvPr/>
        </p:nvSpPr>
        <p:spPr>
          <a:xfrm>
            <a:off x="2997724" y="565607"/>
            <a:ext cx="157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SOURCES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634A3-88DE-BA54-915E-9F5B3AD19338}"/>
              </a:ext>
            </a:extLst>
          </p:cNvPr>
          <p:cNvSpPr txBox="1"/>
          <p:nvPr/>
        </p:nvSpPr>
        <p:spPr>
          <a:xfrm>
            <a:off x="9046590" y="480767"/>
            <a:ext cx="314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CONTRACT INTEGRATIONS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DFD3F-66A2-438F-7260-6CAE1489F772}"/>
              </a:ext>
            </a:extLst>
          </p:cNvPr>
          <p:cNvSpPr txBox="1"/>
          <p:nvPr/>
        </p:nvSpPr>
        <p:spPr>
          <a:xfrm>
            <a:off x="9634193" y="2045615"/>
            <a:ext cx="2309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PRODUCT TRANSACTION RECORDS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2039A-2DD7-A846-5765-DFD9A791716A}"/>
              </a:ext>
            </a:extLst>
          </p:cNvPr>
          <p:cNvSpPr txBox="1"/>
          <p:nvPr/>
        </p:nvSpPr>
        <p:spPr>
          <a:xfrm>
            <a:off x="160255" y="3043236"/>
            <a:ext cx="1677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PROFILES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474AD-4882-B45D-A897-6E9C8EE0E31D}"/>
              </a:ext>
            </a:extLst>
          </p:cNvPr>
          <p:cNvSpPr txBox="1"/>
          <p:nvPr/>
        </p:nvSpPr>
        <p:spPr>
          <a:xfrm>
            <a:off x="160255" y="4781341"/>
            <a:ext cx="142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MIDDLEWARE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E8223-4E4E-341E-D646-DABA9159F549}"/>
              </a:ext>
            </a:extLst>
          </p:cNvPr>
          <p:cNvSpPr txBox="1"/>
          <p:nvPr/>
        </p:nvSpPr>
        <p:spPr>
          <a:xfrm>
            <a:off x="542040" y="60386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SQL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CB89-A385-32C8-B746-A5F1B8003639}"/>
              </a:ext>
            </a:extLst>
          </p:cNvPr>
          <p:cNvSpPr txBox="1"/>
          <p:nvPr/>
        </p:nvSpPr>
        <p:spPr>
          <a:xfrm>
            <a:off x="2130458" y="6123116"/>
            <a:ext cx="129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STORE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E3546-E0BD-4A57-C36F-73F38D09957E}"/>
              </a:ext>
            </a:extLst>
          </p:cNvPr>
          <p:cNvSpPr txBox="1"/>
          <p:nvPr/>
        </p:nvSpPr>
        <p:spPr>
          <a:xfrm>
            <a:off x="6213835" y="6123116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STORAGE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DC32-830F-A182-DEA4-A879E86E2C2C}"/>
              </a:ext>
            </a:extLst>
          </p:cNvPr>
          <p:cNvSpPr txBox="1"/>
          <p:nvPr/>
        </p:nvSpPr>
        <p:spPr>
          <a:xfrm>
            <a:off x="9935851" y="6038679"/>
            <a:ext cx="196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WAREHOUSES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5EF34-E685-F6AD-D03A-F17F0A8D1019}"/>
              </a:ext>
            </a:extLst>
          </p:cNvPr>
          <p:cNvSpPr txBox="1"/>
          <p:nvPr/>
        </p:nvSpPr>
        <p:spPr>
          <a:xfrm>
            <a:off x="5514680" y="2553727"/>
            <a:ext cx="2479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INTEGRATION LAYER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C1D6A-676D-CAE8-07B5-B7A89972617E}"/>
              </a:ext>
            </a:extLst>
          </p:cNvPr>
          <p:cNvSpPr txBox="1"/>
          <p:nvPr/>
        </p:nvSpPr>
        <p:spPr>
          <a:xfrm>
            <a:off x="6553200" y="170706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ETL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D1EB6-8687-24C8-E648-35C5A86428DE}"/>
              </a:ext>
            </a:extLst>
          </p:cNvPr>
          <p:cNvSpPr txBox="1"/>
          <p:nvPr/>
        </p:nvSpPr>
        <p:spPr>
          <a:xfrm>
            <a:off x="4059810" y="2138229"/>
            <a:ext cx="120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STORAGE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1D239-38D4-F28D-6A12-8EDCA5AAA46B}"/>
              </a:ext>
            </a:extLst>
          </p:cNvPr>
          <p:cNvSpPr txBox="1"/>
          <p:nvPr/>
        </p:nvSpPr>
        <p:spPr>
          <a:xfrm>
            <a:off x="3421930" y="3796443"/>
            <a:ext cx="151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READERS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711BC-8D57-4B1F-58B1-D3C657F955ED}"/>
              </a:ext>
            </a:extLst>
          </p:cNvPr>
          <p:cNvSpPr txBox="1"/>
          <p:nvPr/>
        </p:nvSpPr>
        <p:spPr>
          <a:xfrm>
            <a:off x="6308103" y="3753412"/>
            <a:ext cx="115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DATABASE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mohan</dc:creator>
  <cp:lastModifiedBy>vamsi mohan</cp:lastModifiedBy>
  <cp:revision>1</cp:revision>
  <dcterms:created xsi:type="dcterms:W3CDTF">2024-05-17T10:09:09Z</dcterms:created>
  <dcterms:modified xsi:type="dcterms:W3CDTF">2024-05-17T10:12:04Z</dcterms:modified>
</cp:coreProperties>
</file>