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DA5C-79F5-A984-4E95-EB9F5C3CB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84260-9014-42C6-980F-E8B06A2D7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2391-5FFC-7497-FD5B-3EA39D65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3977-34BF-AED0-6FEB-1E10AA9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484B-F764-E818-358E-2E87D812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5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879A-FBD3-CEDA-FB76-979460DA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5901-5A0A-3F3D-9CC8-675A7A12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093B-3774-39E4-AE43-1AD9867A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68A9-C603-AE65-F320-F4565413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A2EC-12EF-92E0-75CB-73609879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3971E-9C6A-D038-6BFD-04A2D410C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8F01-730C-6578-CBA9-3A045FC32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FDA5-AE62-887D-048D-2B4D5AF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3E1D-379A-7518-8833-543B934D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B8E0-737E-0D0D-8784-0B3F993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CB4-ACC2-5F48-55EC-0D910E9E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08D8-8170-20F8-0E28-863B48FE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31F4-EE15-3B94-16B5-1FE6B70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0661-C381-F9AD-76C8-CDA42D53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53E6-919E-CBF7-E886-35E44650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7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D05-9A21-41D8-E9D4-2653440A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611E-F3B1-8D36-5B9F-CF5E9AE1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5397-E588-B379-AE89-B94B8324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CE7F-B6C2-D55A-4A8D-77739FE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0C61-E0AB-2922-3705-A39B00C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32F-2576-A8C5-B113-613CA55C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E9A-4E73-4D30-E41D-C903AC42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3E16-8EDC-02F9-D96B-ED40EB1D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2E69-FACA-FA62-F894-7FF57747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E991-7628-FB2B-E5E0-447B76F7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4E45-57A2-BEFA-171C-6A973785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2858-F8C4-3CD2-A326-0E01ACFE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2E3D-DA1E-3984-6507-D362BBD7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43D8-57F5-0FCA-9072-A529641B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7AB14-74E5-68D9-67CD-5A041250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808B3-6B67-F15E-1C72-74A4BF348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D29ED-FE75-C675-910B-64E5D84F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85893-CD49-09E8-9A52-0A16FAA2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43D29-B2CF-BF55-4434-BBF98FC3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20D8-E307-17FC-57E6-AD328E81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8408E-5ACE-062F-7678-50EB4AE5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B8579-0568-9535-D07C-07897EBE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D9DCA-D857-D3AF-AB05-3488ADA0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86A1F-E31C-8A26-864C-F290774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1E9D8-914C-5A97-0F95-6CDD269A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7AED-DDF4-BA73-0224-45AC6F8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0F0-8A0D-2669-5752-A99C9B6E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0C2D-701A-A8EA-0F6D-971151B1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BFD26-4E5B-2F1B-5803-B9DFA124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FF89-77FD-C57C-3134-D317E72C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0D9D-D6DD-4AD7-21B3-E0FAC7E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9B5F-75F6-2A74-FAE1-0D3A0D82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8E9F-7B77-7AB0-B9AD-199DCD41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A141A-9E9D-F25C-F3A3-B20BF726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BC181-4ED6-3841-B051-EE499E69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2BD4-205F-CB5D-77E9-F00FAEBB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D176-BDF7-A48D-D278-50015641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E9CCA-FCDA-C5B3-5EBA-AE7681D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10C77-DAC2-007F-5B1E-BFB2894D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1B68-C6DA-5837-DD74-EF03AA33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53CC-144B-5823-9BB4-974B6EA97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E39C-AFD1-42A4-8137-4C774F70053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FB14-0316-B6EF-3D40-9610C9375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12E9-A506-F34A-289E-E56571B7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8E4-D0F3-4883-9B51-C10EF2E9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2EA0-F2FA-CA1C-9179-43896BA0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74247-F019-F734-F6CA-3CF148FEEA9E}"/>
              </a:ext>
            </a:extLst>
          </p:cNvPr>
          <p:cNvSpPr txBox="1"/>
          <p:nvPr/>
        </p:nvSpPr>
        <p:spPr>
          <a:xfrm>
            <a:off x="5637229" y="2743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82FFE-CA57-DDEC-4570-7E1B9737C388}"/>
              </a:ext>
            </a:extLst>
          </p:cNvPr>
          <p:cNvSpPr txBox="1"/>
          <p:nvPr/>
        </p:nvSpPr>
        <p:spPr>
          <a:xfrm>
            <a:off x="3026004" y="772999"/>
            <a:ext cx="154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FARMER PROFILES</a:t>
            </a:r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E2305-C22F-583F-4ABD-25AEA2BA558E}"/>
              </a:ext>
            </a:extLst>
          </p:cNvPr>
          <p:cNvSpPr txBox="1"/>
          <p:nvPr/>
        </p:nvSpPr>
        <p:spPr>
          <a:xfrm>
            <a:off x="8078771" y="77299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</a:t>
            </a:r>
            <a:endParaRPr lang="en-I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C8B8A-D339-5F24-1537-A13A843D5BA7}"/>
              </a:ext>
            </a:extLst>
          </p:cNvPr>
          <p:cNvSpPr txBox="1"/>
          <p:nvPr/>
        </p:nvSpPr>
        <p:spPr>
          <a:xfrm>
            <a:off x="2649126" y="1371600"/>
            <a:ext cx="115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STATS</a:t>
            </a:r>
            <a:endParaRPr lang="en-IN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36BC1-17BF-208B-CBF3-9BF10E985CEE}"/>
              </a:ext>
            </a:extLst>
          </p:cNvPr>
          <p:cNvSpPr txBox="1"/>
          <p:nvPr/>
        </p:nvSpPr>
        <p:spPr>
          <a:xfrm>
            <a:off x="4115189" y="148447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</a:t>
            </a:r>
            <a:endParaRPr lang="en-IN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92ED5-1BF1-042C-8688-4783F263A191}"/>
              </a:ext>
            </a:extLst>
          </p:cNvPr>
          <p:cNvSpPr txBox="1"/>
          <p:nvPr/>
        </p:nvSpPr>
        <p:spPr>
          <a:xfrm>
            <a:off x="6999985" y="148447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PROCESS</a:t>
            </a:r>
            <a:endParaRPr lang="en-IN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CDE8F-F927-B5E9-B9BD-648FAC368D84}"/>
              </a:ext>
            </a:extLst>
          </p:cNvPr>
          <p:cNvSpPr txBox="1"/>
          <p:nvPr/>
        </p:nvSpPr>
        <p:spPr>
          <a:xfrm>
            <a:off x="8003356" y="1371599"/>
            <a:ext cx="125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SOURCE</a:t>
            </a:r>
            <a:endParaRPr lang="en-IN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468B4-6A91-9F31-BBDC-7F7195F442BF}"/>
              </a:ext>
            </a:extLst>
          </p:cNvPr>
          <p:cNvSpPr txBox="1"/>
          <p:nvPr/>
        </p:nvSpPr>
        <p:spPr>
          <a:xfrm>
            <a:off x="9347453" y="1729884"/>
            <a:ext cx="107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COMPLIANCE</a:t>
            </a:r>
            <a:endParaRPr lang="en-IN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AD9E0-4229-4245-0425-A27333499135}"/>
              </a:ext>
            </a:extLst>
          </p:cNvPr>
          <p:cNvSpPr txBox="1"/>
          <p:nvPr/>
        </p:nvSpPr>
        <p:spPr>
          <a:xfrm>
            <a:off x="10849853" y="2006883"/>
            <a:ext cx="100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POLICIES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E48E6-5F97-482C-4256-468EE72E1E0D}"/>
              </a:ext>
            </a:extLst>
          </p:cNvPr>
          <p:cNvSpPr txBox="1"/>
          <p:nvPr/>
        </p:nvSpPr>
        <p:spPr>
          <a:xfrm>
            <a:off x="10657972" y="2692758"/>
            <a:ext cx="11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ACCESS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EF901-0C18-D445-566A-D65DBA442AD4}"/>
              </a:ext>
            </a:extLst>
          </p:cNvPr>
          <p:cNvSpPr txBox="1"/>
          <p:nvPr/>
        </p:nvSpPr>
        <p:spPr>
          <a:xfrm>
            <a:off x="10657972" y="3812504"/>
            <a:ext cx="1362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SECURITY</a:t>
            </a:r>
            <a:endParaRPr lang="en-IN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E4529-13C9-D94D-B75E-383FE2DC74FA}"/>
              </a:ext>
            </a:extLst>
          </p:cNvPr>
          <p:cNvSpPr txBox="1"/>
          <p:nvPr/>
        </p:nvSpPr>
        <p:spPr>
          <a:xfrm>
            <a:off x="10816162" y="3259723"/>
            <a:ext cx="104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POLICIES</a:t>
            </a:r>
            <a:endParaRPr lang="en-IN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7CFF7-C61F-2214-E68D-FB90E583DA54}"/>
              </a:ext>
            </a:extLst>
          </p:cNvPr>
          <p:cNvSpPr txBox="1"/>
          <p:nvPr/>
        </p:nvSpPr>
        <p:spPr>
          <a:xfrm>
            <a:off x="8442480" y="3812503"/>
            <a:ext cx="11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ENCRYPTION</a:t>
            </a:r>
            <a:endParaRPr lang="en-IN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5E4D3-7552-7621-4AB6-9CD4324E7432}"/>
              </a:ext>
            </a:extLst>
          </p:cNvPr>
          <p:cNvSpPr txBox="1"/>
          <p:nvPr/>
        </p:nvSpPr>
        <p:spPr>
          <a:xfrm>
            <a:off x="8197383" y="5181363"/>
            <a:ext cx="168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GOVERNANCE</a:t>
            </a:r>
            <a:endParaRPr lang="en-IN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96465-7932-BF91-45BC-FA691892F913}"/>
              </a:ext>
            </a:extLst>
          </p:cNvPr>
          <p:cNvSpPr txBox="1"/>
          <p:nvPr/>
        </p:nvSpPr>
        <p:spPr>
          <a:xfrm>
            <a:off x="5184741" y="2902114"/>
            <a:ext cx="155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INTEGRATION PLATFORM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1D974-34C4-5DBC-01C8-1079D7CC31B1}"/>
              </a:ext>
            </a:extLst>
          </p:cNvPr>
          <p:cNvSpPr txBox="1"/>
          <p:nvPr/>
        </p:nvSpPr>
        <p:spPr>
          <a:xfrm>
            <a:off x="4115189" y="510257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BACKUP</a:t>
            </a:r>
            <a:endParaRPr lang="en-IN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E4C9B-05F8-FAA9-CC5B-45BDB5DD36D4}"/>
              </a:ext>
            </a:extLst>
          </p:cNvPr>
          <p:cNvSpPr txBox="1"/>
          <p:nvPr/>
        </p:nvSpPr>
        <p:spPr>
          <a:xfrm>
            <a:off x="6900421" y="510257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LIFECYCLE</a:t>
            </a:r>
            <a:endParaRPr lang="en-IN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46ED9-FA5E-C3AD-7177-9CC9DB5B54DA}"/>
              </a:ext>
            </a:extLst>
          </p:cNvPr>
          <p:cNvSpPr txBox="1"/>
          <p:nvPr/>
        </p:nvSpPr>
        <p:spPr>
          <a:xfrm>
            <a:off x="0" y="2006883"/>
            <a:ext cx="119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DATABASES</a:t>
            </a:r>
            <a:endParaRPr lang="en-IN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E6F43-A1BC-E230-3F98-ADF765331F6D}"/>
              </a:ext>
            </a:extLst>
          </p:cNvPr>
          <p:cNvSpPr txBox="1"/>
          <p:nvPr/>
        </p:nvSpPr>
        <p:spPr>
          <a:xfrm>
            <a:off x="1513197" y="174071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DATABASES</a:t>
            </a:r>
            <a:endParaRPr lang="en-IN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239A9-CCE6-518C-9D13-62FE2A6EA874}"/>
              </a:ext>
            </a:extLst>
          </p:cNvPr>
          <p:cNvSpPr txBox="1"/>
          <p:nvPr/>
        </p:nvSpPr>
        <p:spPr>
          <a:xfrm>
            <a:off x="174395" y="2654206"/>
            <a:ext cx="174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GOVERNANCE</a:t>
            </a:r>
            <a:endParaRPr lang="en-IN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E46FE-1822-E1F5-5919-D039668CFE82}"/>
              </a:ext>
            </a:extLst>
          </p:cNvPr>
          <p:cNvSpPr txBox="1"/>
          <p:nvPr/>
        </p:nvSpPr>
        <p:spPr>
          <a:xfrm>
            <a:off x="651543" y="38317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APIs</a:t>
            </a:r>
            <a:endParaRPr lang="en-IN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174A0-5E32-CBFF-628C-49880BDD2200}"/>
              </a:ext>
            </a:extLst>
          </p:cNvPr>
          <p:cNvSpPr txBox="1"/>
          <p:nvPr/>
        </p:nvSpPr>
        <p:spPr>
          <a:xfrm>
            <a:off x="2234929" y="5236831"/>
            <a:ext cx="171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INTEGRATION</a:t>
            </a:r>
            <a:endParaRPr lang="en-IN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47691-B461-0B19-E512-BC44BC82B604}"/>
              </a:ext>
            </a:extLst>
          </p:cNvPr>
          <p:cNvSpPr txBox="1"/>
          <p:nvPr/>
        </p:nvSpPr>
        <p:spPr>
          <a:xfrm>
            <a:off x="2146565" y="3812503"/>
            <a:ext cx="14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INTEGRITY</a:t>
            </a:r>
            <a:endParaRPr lang="en-IN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DEC7C-CEE8-0AFD-06DB-ECB1FD00CA9C}"/>
              </a:ext>
            </a:extLst>
          </p:cNvPr>
          <p:cNvSpPr txBox="1"/>
          <p:nvPr/>
        </p:nvSpPr>
        <p:spPr>
          <a:xfrm>
            <a:off x="5190038" y="5953091"/>
            <a:ext cx="155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PLACEHOLDER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0471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mohan</dc:creator>
  <cp:lastModifiedBy>vamsi mohan</cp:lastModifiedBy>
  <cp:revision>1</cp:revision>
  <dcterms:created xsi:type="dcterms:W3CDTF">2024-05-17T10:39:48Z</dcterms:created>
  <dcterms:modified xsi:type="dcterms:W3CDTF">2024-05-17T10:39:49Z</dcterms:modified>
</cp:coreProperties>
</file>