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305" r:id="rId4"/>
  </p:sldIdLst>
  <p:sldSz cx="9144000" cy="5143500" type="screen16x9"/>
  <p:notesSz cx="9144000" cy="5143500"/>
  <p:embeddedFontLst>
    <p:embeddedFont>
      <p:font typeface="Economica" panose="02000506040000020004"/>
      <p:regular r:id="rId9"/>
    </p:embeddedFont>
    <p:embeddedFont>
      <p:font typeface="Open Sans" panose="020B0606030504020204"/>
      <p:regular r:id="rId10"/>
    </p:embeddedFont>
    <p:embeddedFont>
      <p:font typeface="Muli Regular"/>
      <p:regular r:id="rId11"/>
      <p:italic r:id="rId12"/>
    </p:embeddedFont>
    <p:embeddedFont>
      <p:font typeface="微软雅黑" panose="020B0503020204020204" charset="-122"/>
      <p:regular r:id="rId13"/>
    </p:embeddedFont>
    <p:embeddedFont>
      <p:font typeface="等线" panose="02010600030101010101" charset="-122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906" userDrawn="1">
          <p15:clr>
            <a:srgbClr val="A4A3A4"/>
          </p15:clr>
        </p15:guide>
        <p15:guide id="2" pos="2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3F0"/>
    <a:srgbClr val="72AE46"/>
    <a:srgbClr val="FEC000"/>
    <a:srgbClr val="8B4DD1"/>
    <a:srgbClr val="ADCE89"/>
    <a:srgbClr val="00BFB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9277" autoAdjust="0"/>
  </p:normalViewPr>
  <p:slideViewPr>
    <p:cSldViewPr snapToGrid="0" showGuides="1">
      <p:cViewPr varScale="1">
        <p:scale>
          <a:sx n="120" d="100"/>
          <a:sy n="120" d="100"/>
        </p:scale>
        <p:origin x="444" y="63"/>
      </p:cViewPr>
      <p:guideLst>
        <p:guide orient="horz" pos="2906"/>
        <p:guide pos="2091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>
                <a:solidFill>
                  <a:srgbClr val="39373D"/>
                </a:solidFill>
              </a:rPr>
              <a:t>repositories.png</a:t>
            </a:r>
            <a:endParaRPr lang="en-US" altLang="zh-CN">
              <a:solidFill>
                <a:srgbClr val="39373D"/>
              </a:solidFill>
            </a:endParaRPr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 matchingName="Title and Content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49773c3a5_0_53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2540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2540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2540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540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540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2540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2540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2540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fld id="{00000000-1234-1234-1234-123412341234}" type="slidenum">
              <a:rPr lang="es-ES" smtClean="0"/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49773c3a5_0_4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" name="Google Shape;55;g849773c3a5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849773c3a5_0_46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849773c3a5_0_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fld id="{00000000-1234-1234-1234-123412341234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9773c3a5_0_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fld id="{00000000-1234-1234-1234-123412341234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50" b="11670"/>
          <a:stretch>
            <a:fillRect/>
          </a:stretch>
        </p:blipFill>
        <p:spPr>
          <a:xfrm>
            <a:off x="0" y="1417536"/>
            <a:ext cx="9144000" cy="1967579"/>
          </a:xfrm>
          <a:prstGeom prst="rect">
            <a:avLst/>
          </a:prstGeom>
        </p:spPr>
      </p:pic>
      <p:sp>
        <p:nvSpPr>
          <p:cNvPr id="12" name="文本框 13"/>
          <p:cNvSpPr txBox="1">
            <a:spLocks noChangeArrowheads="1"/>
          </p:cNvSpPr>
          <p:nvPr userDrawn="1"/>
        </p:nvSpPr>
        <p:spPr bwMode="auto">
          <a:xfrm>
            <a:off x="2884217" y="3491178"/>
            <a:ext cx="337556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rgbClr val="11449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  </a:t>
            </a: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11449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汇报人：李智勇 </a:t>
            </a: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rgbClr val="11449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—</a:t>
            </a:r>
            <a:endParaRPr kumimoji="0" lang="en-US" altLang="zh-CN" sz="1350" b="0" i="0" u="none" strike="noStrike" kern="1200" cap="none" spc="0" normalizeH="0" baseline="0" noProof="0" dirty="0">
              <a:ln>
                <a:noFill/>
              </a:ln>
              <a:solidFill>
                <a:srgbClr val="11449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386000" y="4417255"/>
            <a:ext cx="6372000" cy="0"/>
            <a:chOff x="1360776" y="4324094"/>
            <a:chExt cx="8179860" cy="0"/>
          </a:xfrm>
        </p:grpSpPr>
        <p:cxnSp>
          <p:nvCxnSpPr>
            <p:cNvPr id="25" name="直接连接符 24"/>
            <p:cNvCxnSpPr/>
            <p:nvPr userDrawn="1"/>
          </p:nvCxnSpPr>
          <p:spPr>
            <a:xfrm>
              <a:off x="1360776" y="4324094"/>
              <a:ext cx="30240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 flipH="1">
              <a:off x="6516636" y="4324094"/>
              <a:ext cx="3024000" cy="0"/>
            </a:xfrm>
            <a:prstGeom prst="line">
              <a:avLst/>
            </a:prstGeom>
            <a:ln w="9525">
              <a:solidFill>
                <a:schemeClr val="accent1"/>
              </a:solidFill>
              <a:prstDash val="sys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六边形 27"/>
          <p:cNvSpPr/>
          <p:nvPr userDrawn="1"/>
        </p:nvSpPr>
        <p:spPr>
          <a:xfrm>
            <a:off x="3755110" y="4286258"/>
            <a:ext cx="1633780" cy="261997"/>
          </a:xfrm>
          <a:prstGeom prst="hexagon">
            <a:avLst>
              <a:gd name="adj" fmla="val 39769"/>
              <a:gd name="vf" fmla="val 115470"/>
            </a:avLst>
          </a:prstGeom>
          <a:solidFill>
            <a:schemeClr val="accent1"/>
          </a:solidFill>
        </p:spPr>
        <p:txBody>
          <a:bodyPr wrap="square" tIns="0" bIns="0" anchor="ctr" anchorCtr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n-cs"/>
              </a:rPr>
              <a:t>合作</a:t>
            </a:r>
            <a:r>
              <a:rPr kumimoji="0" lang="zh-CN" altLang="zh-CN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单位</a:t>
            </a:r>
            <a:endParaRPr kumimoji="0" lang="zh-CN" altLang="zh-CN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9" name="六边形 28"/>
          <p:cNvSpPr/>
          <p:nvPr userDrawn="1"/>
        </p:nvSpPr>
        <p:spPr>
          <a:xfrm>
            <a:off x="3237551" y="3871751"/>
            <a:ext cx="2668903" cy="255969"/>
          </a:xfrm>
          <a:prstGeom prst="hexagon">
            <a:avLst>
              <a:gd name="adj" fmla="val 36883"/>
              <a:gd name="vf" fmla="val 115470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114496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n-cs"/>
              </a:rPr>
              <a:t>依托</a:t>
            </a:r>
            <a:r>
              <a:rPr kumimoji="0" lang="zh-CN" altLang="zh-CN" sz="1350" b="0" i="0" u="none" strike="noStrike" kern="1200" cap="none" spc="0" normalizeH="0" baseline="0" noProof="0">
                <a:ln>
                  <a:noFill/>
                </a:ln>
                <a:solidFill>
                  <a:srgbClr val="114496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单位</a:t>
            </a: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114496"/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n-cs"/>
              </a:rPr>
              <a:t>：湖南大学</a:t>
            </a: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114496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2108954" y="4639303"/>
            <a:ext cx="4926093" cy="30008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8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n-cs"/>
              </a:rPr>
              <a:t>中国人民解放军国防科技大学  </a:t>
            </a:r>
            <a:r>
              <a:rPr kumimoji="0" lang="en-US" altLang="zh-CN" sz="1350" b="0" i="0" u="none" strike="noStrike" kern="1200" cap="none" spc="8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n-cs"/>
              </a:rPr>
              <a:t>|  </a:t>
            </a:r>
            <a:r>
              <a:rPr kumimoji="0" lang="zh-CN" altLang="en-US" sz="1350" b="0" i="0" u="none" strike="noStrike" kern="1200" cap="none" spc="8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n-cs"/>
                <a:sym typeface="+mn-ea"/>
              </a:rPr>
              <a:t>航天彩虹无人机股份有限公司</a:t>
            </a:r>
            <a:endParaRPr kumimoji="0" lang="zh-CN" altLang="en-US" sz="1350" b="0" i="0" u="none" strike="noStrike" kern="1200" cap="none" spc="8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53"/>
          <p:cNvSpPr txBox="1"/>
          <p:nvPr userDrawn="1"/>
        </p:nvSpPr>
        <p:spPr>
          <a:xfrm>
            <a:off x="5933" y="1418252"/>
            <a:ext cx="9138069" cy="1966146"/>
          </a:xfrm>
          <a:prstGeom prst="rect">
            <a:avLst/>
          </a:prstGeom>
          <a:solidFill>
            <a:schemeClr val="accent1">
              <a:alpha val="83000"/>
            </a:schemeClr>
          </a:solidFill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深度知识挖掘驱动的无人机</a:t>
            </a:r>
            <a:endParaRPr kumimoji="0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侦察情报助理</a:t>
            </a:r>
            <a:endParaRPr kumimoji="0" lang="zh-CN" altLang="en-US" sz="3300" b="1" i="0" u="none" strike="noStrike" kern="1200" cap="none" spc="0" normalizeH="0" baseline="0" noProof="0">
              <a:ln>
                <a:noFill/>
              </a:ln>
              <a:solidFill>
                <a:srgbClr val="FBFBF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7" name="组合 46"/>
          <p:cNvGrpSpPr/>
          <p:nvPr userDrawn="1"/>
        </p:nvGrpSpPr>
        <p:grpSpPr>
          <a:xfrm>
            <a:off x="-269999" y="2196601"/>
            <a:ext cx="545931" cy="409448"/>
            <a:chOff x="-80167" y="2468253"/>
            <a:chExt cx="887453" cy="887453"/>
          </a:xfrm>
          <a:solidFill>
            <a:srgbClr val="FBFBFB"/>
          </a:solidFill>
        </p:grpSpPr>
        <p:sp>
          <p:nvSpPr>
            <p:cNvPr id="48" name="直角三角形 47"/>
            <p:cNvSpPr/>
            <p:nvPr userDrawn="1"/>
          </p:nvSpPr>
          <p:spPr>
            <a:xfrm rot="13500000">
              <a:off x="55201" y="2610671"/>
              <a:ext cx="616714" cy="616716"/>
            </a:xfrm>
            <a:prstGeom prst="rtTriangl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 userDrawn="1"/>
          </p:nvSpPr>
          <p:spPr>
            <a:xfrm rot="13500000">
              <a:off x="-80167" y="2468253"/>
              <a:ext cx="887453" cy="887453"/>
            </a:xfrm>
            <a:prstGeom prst="rtTriangle">
              <a:avLst/>
            </a:prstGeom>
            <a:noFill/>
            <a:ln w="9525">
              <a:solidFill>
                <a:srgbClr val="FBF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 flipH="1">
            <a:off x="8868071" y="2196601"/>
            <a:ext cx="545931" cy="409448"/>
            <a:chOff x="-80167" y="2468253"/>
            <a:chExt cx="887453" cy="887453"/>
          </a:xfrm>
          <a:solidFill>
            <a:srgbClr val="FBFBFB"/>
          </a:solidFill>
        </p:grpSpPr>
        <p:sp>
          <p:nvSpPr>
            <p:cNvPr id="32" name="直角三角形 31"/>
            <p:cNvSpPr/>
            <p:nvPr userDrawn="1"/>
          </p:nvSpPr>
          <p:spPr>
            <a:xfrm rot="13500000">
              <a:off x="55201" y="2610671"/>
              <a:ext cx="616714" cy="616716"/>
            </a:xfrm>
            <a:prstGeom prst="rtTriangl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直角三角形 32"/>
            <p:cNvSpPr/>
            <p:nvPr userDrawn="1"/>
          </p:nvSpPr>
          <p:spPr>
            <a:xfrm rot="13500000">
              <a:off x="-80167" y="2468253"/>
              <a:ext cx="887453" cy="887453"/>
            </a:xfrm>
            <a:prstGeom prst="rtTriangle">
              <a:avLst/>
            </a:prstGeom>
            <a:noFill/>
            <a:ln w="9525">
              <a:solidFill>
                <a:srgbClr val="FBF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" name="文本框 4"/>
          <p:cNvSpPr txBox="1"/>
          <p:nvPr userDrawn="1"/>
        </p:nvSpPr>
        <p:spPr>
          <a:xfrm>
            <a:off x="3405168" y="565785"/>
            <a:ext cx="23391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重点项目论证汇报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72" b="894"/>
          <a:stretch>
            <a:fillRect/>
          </a:stretch>
        </p:blipFill>
        <p:spPr>
          <a:xfrm>
            <a:off x="0" y="1495019"/>
            <a:ext cx="9144000" cy="250436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3994664" y="4228728"/>
            <a:ext cx="1154675" cy="3231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8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n-cs"/>
              </a:rPr>
              <a:t>2021</a:t>
            </a:r>
            <a:r>
              <a:rPr kumimoji="0" lang="zh-CN" altLang="en-US" sz="1500" b="0" i="0" u="none" strike="noStrike" kern="1200" cap="none" spc="8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n-cs"/>
              </a:rPr>
              <a:t>年</a:t>
            </a:r>
            <a:r>
              <a:rPr kumimoji="0" lang="en-US" altLang="zh-CN" sz="1500" b="0" i="0" u="none" strike="noStrike" kern="1200" cap="none" spc="8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n-cs"/>
              </a:rPr>
              <a:t>10</a:t>
            </a:r>
            <a:r>
              <a:rPr kumimoji="0" lang="zh-CN" altLang="en-US" sz="1500" b="0" i="0" u="none" strike="noStrike" kern="1200" cap="none" spc="8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/>
                <a:ea typeface="微软雅黑" panose="020B0503020204020204" charset="-122"/>
                <a:cs typeface="+mn-cs"/>
              </a:rPr>
              <a:t>月</a:t>
            </a:r>
            <a:endParaRPr kumimoji="0" lang="zh-CN" altLang="en-US" sz="1500" b="0" i="0" u="none" strike="noStrike" kern="1200" cap="none" spc="8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文本框 53"/>
          <p:cNvSpPr txBox="1"/>
          <p:nvPr userDrawn="1"/>
        </p:nvSpPr>
        <p:spPr>
          <a:xfrm>
            <a:off x="5933" y="1495019"/>
            <a:ext cx="9138069" cy="2504360"/>
          </a:xfrm>
          <a:prstGeom prst="rect">
            <a:avLst/>
          </a:prstGeom>
          <a:solidFill>
            <a:schemeClr val="accent1">
              <a:alpha val="83000"/>
            </a:schemeClr>
          </a:solidFill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450" normalizeH="0" baseline="0" noProof="0">
                <a:ln>
                  <a:noFill/>
                </a:ln>
                <a:solidFill>
                  <a:srgbClr val="FBFB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谢谢各位专家！</a:t>
            </a:r>
            <a:endParaRPr kumimoji="0" lang="zh-CN" altLang="en-US" sz="5400" b="1" i="0" u="none" strike="noStrike" kern="1200" cap="none" spc="450" normalizeH="0" baseline="0" noProof="0">
              <a:ln>
                <a:noFill/>
              </a:ln>
              <a:solidFill>
                <a:srgbClr val="FBFBF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450" normalizeH="0" baseline="0" noProof="0">
                <a:ln>
                  <a:noFill/>
                </a:ln>
                <a:solidFill>
                  <a:srgbClr val="FBFBFB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敬请批评指正！</a:t>
            </a:r>
            <a:endParaRPr kumimoji="0" lang="zh-CN" altLang="en-US" sz="5400" b="1" i="0" u="none" strike="noStrike" kern="1200" cap="none" spc="450" normalizeH="0" baseline="0" noProof="0">
              <a:ln>
                <a:noFill/>
              </a:ln>
              <a:solidFill>
                <a:srgbClr val="FBFBF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7" name="组合 46"/>
          <p:cNvGrpSpPr/>
          <p:nvPr userDrawn="1"/>
        </p:nvGrpSpPr>
        <p:grpSpPr>
          <a:xfrm>
            <a:off x="-269999" y="2542474"/>
            <a:ext cx="545931" cy="409448"/>
            <a:chOff x="-80167" y="2468253"/>
            <a:chExt cx="887453" cy="887453"/>
          </a:xfrm>
          <a:solidFill>
            <a:srgbClr val="FBFBFB"/>
          </a:solidFill>
        </p:grpSpPr>
        <p:sp>
          <p:nvSpPr>
            <p:cNvPr id="48" name="直角三角形 47"/>
            <p:cNvSpPr/>
            <p:nvPr userDrawn="1"/>
          </p:nvSpPr>
          <p:spPr>
            <a:xfrm rot="13500000">
              <a:off x="55201" y="2610671"/>
              <a:ext cx="616714" cy="616716"/>
            </a:xfrm>
            <a:prstGeom prst="rtTriangl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 userDrawn="1"/>
          </p:nvSpPr>
          <p:spPr>
            <a:xfrm rot="13500000">
              <a:off x="-80167" y="2468253"/>
              <a:ext cx="887453" cy="887453"/>
            </a:xfrm>
            <a:prstGeom prst="rtTriangle">
              <a:avLst/>
            </a:prstGeom>
            <a:noFill/>
            <a:ln w="9525">
              <a:solidFill>
                <a:srgbClr val="FBF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 flipH="1">
            <a:off x="8868071" y="2542474"/>
            <a:ext cx="545931" cy="409448"/>
            <a:chOff x="-80167" y="2468253"/>
            <a:chExt cx="887453" cy="887453"/>
          </a:xfrm>
          <a:solidFill>
            <a:srgbClr val="FBFBFB"/>
          </a:solidFill>
        </p:grpSpPr>
        <p:sp>
          <p:nvSpPr>
            <p:cNvPr id="32" name="直角三角形 31"/>
            <p:cNvSpPr/>
            <p:nvPr userDrawn="1"/>
          </p:nvSpPr>
          <p:spPr>
            <a:xfrm rot="13500000">
              <a:off x="55201" y="2610671"/>
              <a:ext cx="616714" cy="616716"/>
            </a:xfrm>
            <a:prstGeom prst="rtTriangl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直角三角形 32"/>
            <p:cNvSpPr/>
            <p:nvPr userDrawn="1"/>
          </p:nvSpPr>
          <p:spPr>
            <a:xfrm rot="13500000">
              <a:off x="-80167" y="2468253"/>
              <a:ext cx="887453" cy="887453"/>
            </a:xfrm>
            <a:prstGeom prst="rtTriangle">
              <a:avLst/>
            </a:prstGeom>
            <a:noFill/>
            <a:ln w="9525">
              <a:solidFill>
                <a:srgbClr val="FBF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" y="3278029"/>
            <a:ext cx="3950335" cy="186547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53"/>
          <p:cNvSpPr txBox="1"/>
          <p:nvPr userDrawn="1"/>
        </p:nvSpPr>
        <p:spPr>
          <a:xfrm>
            <a:off x="-245" y="2747"/>
            <a:ext cx="3951521" cy="5141925"/>
          </a:xfrm>
          <a:prstGeom prst="rect">
            <a:avLst/>
          </a:prstGeom>
          <a:gradFill>
            <a:gsLst>
              <a:gs pos="0">
                <a:schemeClr val="accent1">
                  <a:alpha val="35000"/>
                </a:schemeClr>
              </a:gs>
              <a:gs pos="100000">
                <a:schemeClr val="accent1">
                  <a:alpha val="88000"/>
                </a:schemeClr>
              </a:gs>
            </a:gsLst>
            <a:lin ang="15000000" scaled="0"/>
          </a:gradFill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225" normalizeH="0" baseline="0" noProof="0">
              <a:ln>
                <a:noFill/>
              </a:ln>
              <a:solidFill>
                <a:srgbClr val="FBFBF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7" name="组合 46"/>
          <p:cNvGrpSpPr/>
          <p:nvPr userDrawn="1"/>
        </p:nvGrpSpPr>
        <p:grpSpPr>
          <a:xfrm>
            <a:off x="3648978" y="2374978"/>
            <a:ext cx="522627" cy="391970"/>
            <a:chOff x="-80167" y="2468253"/>
            <a:chExt cx="887453" cy="887453"/>
          </a:xfrm>
          <a:solidFill>
            <a:srgbClr val="FBFBFB"/>
          </a:solidFill>
        </p:grpSpPr>
        <p:sp>
          <p:nvSpPr>
            <p:cNvPr id="48" name="直角三角形 47"/>
            <p:cNvSpPr/>
            <p:nvPr userDrawn="1"/>
          </p:nvSpPr>
          <p:spPr>
            <a:xfrm rot="13500000">
              <a:off x="55201" y="2610671"/>
              <a:ext cx="616714" cy="616716"/>
            </a:xfrm>
            <a:prstGeom prst="rtTriangle">
              <a:avLst/>
            </a:prstGeom>
            <a:solidFill>
              <a:srgbClr val="234F97"/>
            </a:solidFill>
            <a:ln w="9525">
              <a:solidFill>
                <a:srgbClr val="234F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直角三角形 48"/>
            <p:cNvSpPr/>
            <p:nvPr userDrawn="1"/>
          </p:nvSpPr>
          <p:spPr>
            <a:xfrm rot="13500000">
              <a:off x="-80167" y="2468253"/>
              <a:ext cx="887453" cy="887453"/>
            </a:xfrm>
            <a:prstGeom prst="rtTriangle">
              <a:avLst/>
            </a:prstGeom>
            <a:noFill/>
            <a:ln w="9525">
              <a:solidFill>
                <a:srgbClr val="234F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7" name="菱形 26"/>
          <p:cNvSpPr/>
          <p:nvPr/>
        </p:nvSpPr>
        <p:spPr>
          <a:xfrm>
            <a:off x="5163875" y="581624"/>
            <a:ext cx="755995" cy="567000"/>
          </a:xfrm>
          <a:prstGeom prst="diamond">
            <a:avLst/>
          </a:prstGeom>
          <a:solidFill>
            <a:schemeClr val="accent2"/>
          </a:solidFill>
          <a:ln w="47625" cmpd="dbl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5971154" y="668916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背景与意义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5971154" y="1378649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内容与方案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5971154" y="2088382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创新与成果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0" name="文本框 49"/>
          <p:cNvSpPr txBox="1"/>
          <p:nvPr userDrawn="1"/>
        </p:nvSpPr>
        <p:spPr>
          <a:xfrm>
            <a:off x="5971150" y="2798114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基础与条件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3" name="菱形 62"/>
          <p:cNvSpPr/>
          <p:nvPr userDrawn="1"/>
        </p:nvSpPr>
        <p:spPr>
          <a:xfrm>
            <a:off x="5163877" y="1291357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菱形 63"/>
          <p:cNvSpPr/>
          <p:nvPr userDrawn="1"/>
        </p:nvSpPr>
        <p:spPr>
          <a:xfrm>
            <a:off x="5163877" y="2001089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5" name="菱形 64"/>
          <p:cNvSpPr/>
          <p:nvPr userDrawn="1"/>
        </p:nvSpPr>
        <p:spPr>
          <a:xfrm>
            <a:off x="5163877" y="2710822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四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5919869" y="3507847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项目总结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4" name="菱形 23"/>
          <p:cNvSpPr/>
          <p:nvPr userDrawn="1"/>
        </p:nvSpPr>
        <p:spPr>
          <a:xfrm>
            <a:off x="5163875" y="3420554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五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616342" y="473919"/>
            <a:ext cx="2112410" cy="1349411"/>
            <a:chOff x="9328770" y="349544"/>
            <a:chExt cx="2112410" cy="1799214"/>
          </a:xfrm>
        </p:grpSpPr>
        <p:sp>
          <p:nvSpPr>
            <p:cNvPr id="26" name="Freeform 5"/>
            <p:cNvSpPr/>
            <p:nvPr userDrawn="1"/>
          </p:nvSpPr>
          <p:spPr bwMode="auto">
            <a:xfrm>
              <a:off x="9328770" y="349544"/>
              <a:ext cx="1929507" cy="1710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75000"/>
                <a:alpha val="18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8" name="Freeform 5"/>
            <p:cNvSpPr/>
            <p:nvPr userDrawn="1"/>
          </p:nvSpPr>
          <p:spPr bwMode="auto">
            <a:xfrm>
              <a:off x="9511673" y="438654"/>
              <a:ext cx="1929507" cy="1710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66700" dist="203200" dir="678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9623003" y="792251"/>
              <a:ext cx="1638756" cy="677078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lIns="91418" tIns="45709" rIns="91418" bIns="45709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004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700" b="1" i="0" u="none" strike="noStrike" kern="0" cap="none" spc="0" normalizeH="0" baseline="0" noProof="0" dirty="0">
                  <a:ln>
                    <a:noFill/>
                  </a:ln>
                  <a:solidFill>
                    <a:srgbClr val="11449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目 录</a:t>
              </a:r>
              <a:endPara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114496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0" name="Rectangle 4"/>
            <p:cNvSpPr txBox="1">
              <a:spLocks noChangeArrowheads="1"/>
            </p:cNvSpPr>
            <p:nvPr userDrawn="1"/>
          </p:nvSpPr>
          <p:spPr bwMode="auto">
            <a:xfrm>
              <a:off x="9736399" y="1439461"/>
              <a:ext cx="1480053" cy="380971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4" tIns="34277" rIns="68554" bIns="34277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1449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CONTENTS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14496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/>
          <p:cNvSpPr/>
          <p:nvPr userDrawn="1"/>
        </p:nvSpPr>
        <p:spPr>
          <a:xfrm>
            <a:off x="5163875" y="581624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5971154" y="668916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dist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1" i="0" u="none" strike="noStrike" cap="none" spc="0" normalizeH="0" baseline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背景与意义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5971154" y="1378649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dist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内容与方案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5971154" y="2088382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创新与成果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0" name="文本框 49"/>
          <p:cNvSpPr txBox="1"/>
          <p:nvPr userDrawn="1"/>
        </p:nvSpPr>
        <p:spPr>
          <a:xfrm>
            <a:off x="5971150" y="2798114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基础与条件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3" name="菱形 62"/>
          <p:cNvSpPr/>
          <p:nvPr userDrawn="1"/>
        </p:nvSpPr>
        <p:spPr>
          <a:xfrm>
            <a:off x="5163877" y="1291357"/>
            <a:ext cx="755995" cy="567000"/>
          </a:xfrm>
          <a:prstGeom prst="diamond">
            <a:avLst/>
          </a:prstGeom>
          <a:solidFill>
            <a:schemeClr val="accent2"/>
          </a:solidFill>
          <a:ln w="47625" cmpd="dbl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菱形 63"/>
          <p:cNvSpPr/>
          <p:nvPr userDrawn="1"/>
        </p:nvSpPr>
        <p:spPr>
          <a:xfrm>
            <a:off x="5163877" y="2001089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5" name="菱形 64"/>
          <p:cNvSpPr/>
          <p:nvPr userDrawn="1"/>
        </p:nvSpPr>
        <p:spPr>
          <a:xfrm>
            <a:off x="5163877" y="2710822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四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" name="菱形 65"/>
          <p:cNvSpPr/>
          <p:nvPr userDrawn="1"/>
        </p:nvSpPr>
        <p:spPr>
          <a:xfrm>
            <a:off x="5163877" y="3420554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五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5971150" y="3507847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项目总结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00" name="图片 99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" y="3278029"/>
            <a:ext cx="3950335" cy="186547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53"/>
          <p:cNvSpPr txBox="1"/>
          <p:nvPr userDrawn="1"/>
        </p:nvSpPr>
        <p:spPr>
          <a:xfrm>
            <a:off x="-245" y="2747"/>
            <a:ext cx="3951521" cy="5141925"/>
          </a:xfrm>
          <a:prstGeom prst="rect">
            <a:avLst/>
          </a:prstGeom>
          <a:gradFill>
            <a:gsLst>
              <a:gs pos="0">
                <a:schemeClr val="accent1">
                  <a:alpha val="35000"/>
                </a:schemeClr>
              </a:gs>
              <a:gs pos="100000">
                <a:schemeClr val="accent1">
                  <a:alpha val="88000"/>
                </a:schemeClr>
              </a:gs>
            </a:gsLst>
            <a:lin ang="15000000" scaled="0"/>
          </a:gradFill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225" normalizeH="0" baseline="0" noProof="0">
              <a:ln>
                <a:noFill/>
              </a:ln>
              <a:solidFill>
                <a:srgbClr val="FBFBF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648978" y="2374978"/>
            <a:ext cx="522627" cy="391970"/>
            <a:chOff x="-80167" y="2468253"/>
            <a:chExt cx="887453" cy="887453"/>
          </a:xfrm>
          <a:solidFill>
            <a:srgbClr val="FBFBFB"/>
          </a:solidFill>
        </p:grpSpPr>
        <p:sp>
          <p:nvSpPr>
            <p:cNvPr id="4" name="直角三角形 3"/>
            <p:cNvSpPr/>
            <p:nvPr userDrawn="1"/>
          </p:nvSpPr>
          <p:spPr>
            <a:xfrm rot="13500000">
              <a:off x="55201" y="2610671"/>
              <a:ext cx="616714" cy="616716"/>
            </a:xfrm>
            <a:prstGeom prst="rtTriangle">
              <a:avLst/>
            </a:prstGeom>
            <a:solidFill>
              <a:srgbClr val="234F97"/>
            </a:solidFill>
            <a:ln w="9525">
              <a:solidFill>
                <a:srgbClr val="234F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直角三角形 4"/>
            <p:cNvSpPr/>
            <p:nvPr userDrawn="1"/>
          </p:nvSpPr>
          <p:spPr>
            <a:xfrm rot="13500000">
              <a:off x="-80167" y="2468253"/>
              <a:ext cx="887453" cy="887453"/>
            </a:xfrm>
            <a:prstGeom prst="rtTriangle">
              <a:avLst/>
            </a:prstGeom>
            <a:noFill/>
            <a:ln w="9525">
              <a:solidFill>
                <a:srgbClr val="234F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616342" y="473919"/>
            <a:ext cx="2112410" cy="1349411"/>
            <a:chOff x="9328770" y="349544"/>
            <a:chExt cx="2112410" cy="1799214"/>
          </a:xfrm>
        </p:grpSpPr>
        <p:sp>
          <p:nvSpPr>
            <p:cNvPr id="8" name="Freeform 5"/>
            <p:cNvSpPr/>
            <p:nvPr userDrawn="1"/>
          </p:nvSpPr>
          <p:spPr bwMode="auto">
            <a:xfrm>
              <a:off x="9328770" y="349544"/>
              <a:ext cx="1929507" cy="1710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75000"/>
                <a:alpha val="18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/>
            <p:nvPr userDrawn="1"/>
          </p:nvSpPr>
          <p:spPr bwMode="auto">
            <a:xfrm>
              <a:off x="9511673" y="438654"/>
              <a:ext cx="1929507" cy="1710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66700" dist="203200" dir="678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9623003" y="792251"/>
              <a:ext cx="1638756" cy="677078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lIns="91418" tIns="45709" rIns="91418" bIns="45709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004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700" b="1" i="0" u="none" strike="noStrike" kern="0" cap="none" spc="0" normalizeH="0" baseline="0" noProof="0" dirty="0">
                  <a:ln>
                    <a:noFill/>
                  </a:ln>
                  <a:solidFill>
                    <a:srgbClr val="11449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目 录</a:t>
              </a:r>
              <a:endPara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114496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" name="Rectangle 4"/>
            <p:cNvSpPr txBox="1">
              <a:spLocks noChangeArrowheads="1"/>
            </p:cNvSpPr>
            <p:nvPr userDrawn="1"/>
          </p:nvSpPr>
          <p:spPr bwMode="auto">
            <a:xfrm>
              <a:off x="9736399" y="1439461"/>
              <a:ext cx="1480053" cy="380971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4" tIns="34277" rIns="68554" bIns="34277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1449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CONTENTS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14496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/>
          <p:cNvSpPr/>
          <p:nvPr userDrawn="1"/>
        </p:nvSpPr>
        <p:spPr>
          <a:xfrm>
            <a:off x="5163875" y="581624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5971154" y="668916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dist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1" i="0" u="none" strike="noStrike" cap="none" spc="0" normalizeH="0" baseline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背景与意义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5971154" y="1378649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内容与方案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5971154" y="2088382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dist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创新与成果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0" name="文本框 49"/>
          <p:cNvSpPr txBox="1"/>
          <p:nvPr userDrawn="1"/>
        </p:nvSpPr>
        <p:spPr>
          <a:xfrm>
            <a:off x="5971150" y="2798114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基础与条件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3" name="菱形 62"/>
          <p:cNvSpPr/>
          <p:nvPr userDrawn="1"/>
        </p:nvSpPr>
        <p:spPr>
          <a:xfrm>
            <a:off x="5163877" y="1291357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菱形 63"/>
          <p:cNvSpPr/>
          <p:nvPr userDrawn="1"/>
        </p:nvSpPr>
        <p:spPr>
          <a:xfrm>
            <a:off x="5163877" y="2001089"/>
            <a:ext cx="755995" cy="567000"/>
          </a:xfrm>
          <a:prstGeom prst="diamond">
            <a:avLst/>
          </a:prstGeom>
          <a:solidFill>
            <a:schemeClr val="accent2"/>
          </a:solidFill>
          <a:ln w="47625" cmpd="dbl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5" name="菱形 64"/>
          <p:cNvSpPr/>
          <p:nvPr userDrawn="1"/>
        </p:nvSpPr>
        <p:spPr>
          <a:xfrm>
            <a:off x="5163877" y="2710822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四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" name="菱形 65"/>
          <p:cNvSpPr/>
          <p:nvPr userDrawn="1"/>
        </p:nvSpPr>
        <p:spPr>
          <a:xfrm>
            <a:off x="5163877" y="3420554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五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5919869" y="3507847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项目总结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00" name="图片 99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" y="3278029"/>
            <a:ext cx="3950335" cy="186547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53"/>
          <p:cNvSpPr txBox="1"/>
          <p:nvPr userDrawn="1"/>
        </p:nvSpPr>
        <p:spPr>
          <a:xfrm>
            <a:off x="-245" y="2747"/>
            <a:ext cx="3951521" cy="5141925"/>
          </a:xfrm>
          <a:prstGeom prst="rect">
            <a:avLst/>
          </a:prstGeom>
          <a:gradFill>
            <a:gsLst>
              <a:gs pos="0">
                <a:schemeClr val="accent1">
                  <a:alpha val="35000"/>
                </a:schemeClr>
              </a:gs>
              <a:gs pos="100000">
                <a:schemeClr val="accent1">
                  <a:alpha val="88000"/>
                </a:schemeClr>
              </a:gs>
            </a:gsLst>
            <a:lin ang="15000000" scaled="0"/>
          </a:gradFill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225" normalizeH="0" baseline="0" noProof="0">
              <a:ln>
                <a:noFill/>
              </a:ln>
              <a:solidFill>
                <a:srgbClr val="FBFBF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648978" y="2374978"/>
            <a:ext cx="522627" cy="391970"/>
            <a:chOff x="-80167" y="2468253"/>
            <a:chExt cx="887453" cy="887453"/>
          </a:xfrm>
          <a:solidFill>
            <a:srgbClr val="FBFBFB"/>
          </a:solidFill>
        </p:grpSpPr>
        <p:sp>
          <p:nvSpPr>
            <p:cNvPr id="4" name="直角三角形 3"/>
            <p:cNvSpPr/>
            <p:nvPr userDrawn="1"/>
          </p:nvSpPr>
          <p:spPr>
            <a:xfrm rot="13500000">
              <a:off x="55201" y="2610671"/>
              <a:ext cx="616714" cy="616716"/>
            </a:xfrm>
            <a:prstGeom prst="rtTriangle">
              <a:avLst/>
            </a:prstGeom>
            <a:solidFill>
              <a:srgbClr val="234F97"/>
            </a:solidFill>
            <a:ln w="9525">
              <a:solidFill>
                <a:srgbClr val="234F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直角三角形 4"/>
            <p:cNvSpPr/>
            <p:nvPr userDrawn="1"/>
          </p:nvSpPr>
          <p:spPr>
            <a:xfrm rot="13500000">
              <a:off x="-80167" y="2468253"/>
              <a:ext cx="887453" cy="887453"/>
            </a:xfrm>
            <a:prstGeom prst="rtTriangle">
              <a:avLst/>
            </a:prstGeom>
            <a:noFill/>
            <a:ln w="9525">
              <a:solidFill>
                <a:srgbClr val="234F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616342" y="473919"/>
            <a:ext cx="2112410" cy="1349411"/>
            <a:chOff x="9328770" y="349544"/>
            <a:chExt cx="2112410" cy="1799214"/>
          </a:xfrm>
        </p:grpSpPr>
        <p:sp>
          <p:nvSpPr>
            <p:cNvPr id="8" name="Freeform 5"/>
            <p:cNvSpPr/>
            <p:nvPr userDrawn="1"/>
          </p:nvSpPr>
          <p:spPr bwMode="auto">
            <a:xfrm>
              <a:off x="9328770" y="349544"/>
              <a:ext cx="1929507" cy="1710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75000"/>
                <a:alpha val="18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/>
            <p:nvPr userDrawn="1"/>
          </p:nvSpPr>
          <p:spPr bwMode="auto">
            <a:xfrm>
              <a:off x="9511673" y="438654"/>
              <a:ext cx="1929507" cy="1710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66700" dist="203200" dir="678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9623003" y="792251"/>
              <a:ext cx="1638756" cy="677078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lIns="91418" tIns="45709" rIns="91418" bIns="45709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004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700" b="1" i="0" u="none" strike="noStrike" kern="0" cap="none" spc="0" normalizeH="0" baseline="0" noProof="0" dirty="0">
                  <a:ln>
                    <a:noFill/>
                  </a:ln>
                  <a:solidFill>
                    <a:srgbClr val="11449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目 录</a:t>
              </a:r>
              <a:endPara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114496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" name="Rectangle 4"/>
            <p:cNvSpPr txBox="1">
              <a:spLocks noChangeArrowheads="1"/>
            </p:cNvSpPr>
            <p:nvPr userDrawn="1"/>
          </p:nvSpPr>
          <p:spPr bwMode="auto">
            <a:xfrm>
              <a:off x="9736399" y="1439461"/>
              <a:ext cx="1480053" cy="380971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4" tIns="34277" rIns="68554" bIns="34277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1449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CONTENTS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14496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/>
          <p:cNvSpPr/>
          <p:nvPr userDrawn="1"/>
        </p:nvSpPr>
        <p:spPr>
          <a:xfrm>
            <a:off x="5163875" y="581624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5971154" y="668916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dist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1" i="0" u="none" strike="noStrike" cap="none" spc="0" normalizeH="0" baseline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背景与意义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5971154" y="1378649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内容与方案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5971154" y="2088382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创新与成果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0" name="文本框 49"/>
          <p:cNvSpPr txBox="1"/>
          <p:nvPr userDrawn="1"/>
        </p:nvSpPr>
        <p:spPr>
          <a:xfrm>
            <a:off x="5971150" y="2798114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dist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基础与条件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3" name="菱形 62"/>
          <p:cNvSpPr/>
          <p:nvPr userDrawn="1"/>
        </p:nvSpPr>
        <p:spPr>
          <a:xfrm>
            <a:off x="5163877" y="1291357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菱形 63"/>
          <p:cNvSpPr/>
          <p:nvPr userDrawn="1"/>
        </p:nvSpPr>
        <p:spPr>
          <a:xfrm>
            <a:off x="5163877" y="2001089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5" name="菱形 64"/>
          <p:cNvSpPr/>
          <p:nvPr userDrawn="1"/>
        </p:nvSpPr>
        <p:spPr>
          <a:xfrm>
            <a:off x="5163877" y="2710822"/>
            <a:ext cx="755995" cy="567000"/>
          </a:xfrm>
          <a:prstGeom prst="diamond">
            <a:avLst/>
          </a:prstGeom>
          <a:solidFill>
            <a:schemeClr val="accent2"/>
          </a:solidFill>
          <a:ln w="47625" cmpd="dbl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四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" name="菱形 65"/>
          <p:cNvSpPr/>
          <p:nvPr userDrawn="1"/>
        </p:nvSpPr>
        <p:spPr>
          <a:xfrm>
            <a:off x="5163877" y="3420554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五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5919869" y="3507847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项目总结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00" name="图片 99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" y="3278029"/>
            <a:ext cx="3950335" cy="186547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53"/>
          <p:cNvSpPr txBox="1"/>
          <p:nvPr userDrawn="1"/>
        </p:nvSpPr>
        <p:spPr>
          <a:xfrm>
            <a:off x="-245" y="2747"/>
            <a:ext cx="3951521" cy="5141925"/>
          </a:xfrm>
          <a:prstGeom prst="rect">
            <a:avLst/>
          </a:prstGeom>
          <a:gradFill>
            <a:gsLst>
              <a:gs pos="0">
                <a:schemeClr val="accent1">
                  <a:alpha val="35000"/>
                </a:schemeClr>
              </a:gs>
              <a:gs pos="100000">
                <a:schemeClr val="accent1">
                  <a:alpha val="88000"/>
                </a:schemeClr>
              </a:gs>
            </a:gsLst>
            <a:lin ang="15000000" scaled="0"/>
          </a:gradFill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225" normalizeH="0" baseline="0" noProof="0">
              <a:ln>
                <a:noFill/>
              </a:ln>
              <a:solidFill>
                <a:srgbClr val="FBFBF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648978" y="2374978"/>
            <a:ext cx="522627" cy="391970"/>
            <a:chOff x="-80167" y="2468253"/>
            <a:chExt cx="887453" cy="887453"/>
          </a:xfrm>
          <a:solidFill>
            <a:srgbClr val="FBFBFB"/>
          </a:solidFill>
        </p:grpSpPr>
        <p:sp>
          <p:nvSpPr>
            <p:cNvPr id="4" name="直角三角形 3"/>
            <p:cNvSpPr/>
            <p:nvPr userDrawn="1"/>
          </p:nvSpPr>
          <p:spPr>
            <a:xfrm rot="13500000">
              <a:off x="55201" y="2610671"/>
              <a:ext cx="616714" cy="616716"/>
            </a:xfrm>
            <a:prstGeom prst="rtTriangle">
              <a:avLst/>
            </a:prstGeom>
            <a:solidFill>
              <a:srgbClr val="234F97"/>
            </a:solidFill>
            <a:ln w="9525">
              <a:solidFill>
                <a:srgbClr val="234F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直角三角形 4"/>
            <p:cNvSpPr/>
            <p:nvPr userDrawn="1"/>
          </p:nvSpPr>
          <p:spPr>
            <a:xfrm rot="13500000">
              <a:off x="-80167" y="2468253"/>
              <a:ext cx="887453" cy="887453"/>
            </a:xfrm>
            <a:prstGeom prst="rtTriangle">
              <a:avLst/>
            </a:prstGeom>
            <a:noFill/>
            <a:ln w="9525">
              <a:solidFill>
                <a:srgbClr val="234F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616342" y="473919"/>
            <a:ext cx="2112410" cy="1349411"/>
            <a:chOff x="9328770" y="349544"/>
            <a:chExt cx="2112410" cy="1799214"/>
          </a:xfrm>
        </p:grpSpPr>
        <p:sp>
          <p:nvSpPr>
            <p:cNvPr id="8" name="Freeform 5"/>
            <p:cNvSpPr/>
            <p:nvPr userDrawn="1"/>
          </p:nvSpPr>
          <p:spPr bwMode="auto">
            <a:xfrm>
              <a:off x="9328770" y="349544"/>
              <a:ext cx="1929507" cy="1710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75000"/>
                <a:alpha val="18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/>
            <p:nvPr userDrawn="1"/>
          </p:nvSpPr>
          <p:spPr bwMode="auto">
            <a:xfrm>
              <a:off x="9511673" y="438654"/>
              <a:ext cx="1929507" cy="1710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66700" dist="203200" dir="678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9623003" y="792251"/>
              <a:ext cx="1638756" cy="677078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lIns="91418" tIns="45709" rIns="91418" bIns="45709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004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700" b="1" i="0" u="none" strike="noStrike" kern="0" cap="none" spc="0" normalizeH="0" baseline="0" noProof="0" dirty="0">
                  <a:ln>
                    <a:noFill/>
                  </a:ln>
                  <a:solidFill>
                    <a:srgbClr val="11449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目 录</a:t>
              </a:r>
              <a:endPara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114496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" name="Rectangle 4"/>
            <p:cNvSpPr txBox="1">
              <a:spLocks noChangeArrowheads="1"/>
            </p:cNvSpPr>
            <p:nvPr userDrawn="1"/>
          </p:nvSpPr>
          <p:spPr bwMode="auto">
            <a:xfrm>
              <a:off x="9736399" y="1439461"/>
              <a:ext cx="1480053" cy="380971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4" tIns="34277" rIns="68554" bIns="34277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1449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CONTENTS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14496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dot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菱形 26"/>
          <p:cNvSpPr/>
          <p:nvPr userDrawn="1"/>
        </p:nvSpPr>
        <p:spPr>
          <a:xfrm>
            <a:off x="5163875" y="581624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5" name="文本框 34"/>
          <p:cNvSpPr txBox="1"/>
          <p:nvPr userDrawn="1"/>
        </p:nvSpPr>
        <p:spPr>
          <a:xfrm>
            <a:off x="5971154" y="668916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dist" defTabSz="6858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800" b="1" i="0" u="none" strike="noStrike" cap="none" spc="0" normalizeH="0" baseline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背景与意义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5971154" y="1378649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内容与方案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文本框 42"/>
          <p:cNvSpPr txBox="1"/>
          <p:nvPr userDrawn="1"/>
        </p:nvSpPr>
        <p:spPr>
          <a:xfrm>
            <a:off x="5971154" y="2088382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创新与成果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0" name="文本框 49"/>
          <p:cNvSpPr txBox="1"/>
          <p:nvPr userDrawn="1"/>
        </p:nvSpPr>
        <p:spPr>
          <a:xfrm>
            <a:off x="5971150" y="2798114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>
                <a:ln>
                  <a:noFill/>
                </a:ln>
                <a:solidFill>
                  <a:srgbClr val="0344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基础与条件</a:t>
            </a:r>
            <a:endParaRPr kumimoji="0" lang="zh-CN" altLang="en-US" sz="2100" b="1" i="0" u="none" strike="noStrike" kern="1200" cap="none" spc="0" normalizeH="0" baseline="0" noProof="0">
              <a:ln>
                <a:noFill/>
              </a:ln>
              <a:solidFill>
                <a:srgbClr val="0344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3" name="菱形 62"/>
          <p:cNvSpPr/>
          <p:nvPr userDrawn="1"/>
        </p:nvSpPr>
        <p:spPr>
          <a:xfrm>
            <a:off x="5163877" y="1291357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菱形 63"/>
          <p:cNvSpPr/>
          <p:nvPr userDrawn="1"/>
        </p:nvSpPr>
        <p:spPr>
          <a:xfrm>
            <a:off x="5163877" y="2001089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5" name="菱形 64"/>
          <p:cNvSpPr/>
          <p:nvPr userDrawn="1"/>
        </p:nvSpPr>
        <p:spPr>
          <a:xfrm>
            <a:off x="5163877" y="2710822"/>
            <a:ext cx="755995" cy="567000"/>
          </a:xfrm>
          <a:prstGeom prst="diamond">
            <a:avLst/>
          </a:prstGeom>
          <a:solidFill>
            <a:schemeClr val="accent1"/>
          </a:solidFill>
          <a:ln w="47625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四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" name="菱形 65"/>
          <p:cNvSpPr/>
          <p:nvPr userDrawn="1"/>
        </p:nvSpPr>
        <p:spPr>
          <a:xfrm>
            <a:off x="5163877" y="3420554"/>
            <a:ext cx="755995" cy="567000"/>
          </a:xfrm>
          <a:prstGeom prst="diamond">
            <a:avLst/>
          </a:prstGeom>
          <a:solidFill>
            <a:schemeClr val="accent2"/>
          </a:solidFill>
          <a:ln w="47625" cmpd="dbl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五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5971150" y="3507847"/>
            <a:ext cx="2160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项目总结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00" name="图片 99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2" y="3278029"/>
            <a:ext cx="3950335" cy="186547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53"/>
          <p:cNvSpPr txBox="1"/>
          <p:nvPr userDrawn="1"/>
        </p:nvSpPr>
        <p:spPr>
          <a:xfrm>
            <a:off x="-245" y="2747"/>
            <a:ext cx="3951521" cy="5141925"/>
          </a:xfrm>
          <a:prstGeom prst="rect">
            <a:avLst/>
          </a:prstGeom>
          <a:gradFill>
            <a:gsLst>
              <a:gs pos="0">
                <a:schemeClr val="accent1">
                  <a:alpha val="35000"/>
                </a:schemeClr>
              </a:gs>
              <a:gs pos="100000">
                <a:schemeClr val="accent1">
                  <a:alpha val="88000"/>
                </a:schemeClr>
              </a:gs>
            </a:gsLst>
            <a:lin ang="15000000" scaled="0"/>
          </a:gradFill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225" normalizeH="0" baseline="0" noProof="0">
              <a:ln>
                <a:noFill/>
              </a:ln>
              <a:solidFill>
                <a:srgbClr val="FBFBF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648978" y="2374978"/>
            <a:ext cx="522627" cy="391970"/>
            <a:chOff x="-80167" y="2468253"/>
            <a:chExt cx="887453" cy="887453"/>
          </a:xfrm>
          <a:solidFill>
            <a:srgbClr val="FBFBFB"/>
          </a:solidFill>
        </p:grpSpPr>
        <p:sp>
          <p:nvSpPr>
            <p:cNvPr id="4" name="直角三角形 3"/>
            <p:cNvSpPr/>
            <p:nvPr userDrawn="1"/>
          </p:nvSpPr>
          <p:spPr>
            <a:xfrm rot="13500000">
              <a:off x="55201" y="2610671"/>
              <a:ext cx="616714" cy="616716"/>
            </a:xfrm>
            <a:prstGeom prst="rtTriangle">
              <a:avLst/>
            </a:prstGeom>
            <a:solidFill>
              <a:srgbClr val="234F97"/>
            </a:solidFill>
            <a:ln w="9525">
              <a:solidFill>
                <a:srgbClr val="234F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" name="直角三角形 4"/>
            <p:cNvSpPr/>
            <p:nvPr userDrawn="1"/>
          </p:nvSpPr>
          <p:spPr>
            <a:xfrm rot="13500000">
              <a:off x="-80167" y="2468253"/>
              <a:ext cx="887453" cy="887453"/>
            </a:xfrm>
            <a:prstGeom prst="rtTriangle">
              <a:avLst/>
            </a:prstGeom>
            <a:noFill/>
            <a:ln w="9525">
              <a:solidFill>
                <a:srgbClr val="234F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616342" y="473919"/>
            <a:ext cx="2112410" cy="1349411"/>
            <a:chOff x="9328770" y="349544"/>
            <a:chExt cx="2112410" cy="1799214"/>
          </a:xfrm>
        </p:grpSpPr>
        <p:sp>
          <p:nvSpPr>
            <p:cNvPr id="8" name="Freeform 5"/>
            <p:cNvSpPr/>
            <p:nvPr userDrawn="1"/>
          </p:nvSpPr>
          <p:spPr bwMode="auto">
            <a:xfrm>
              <a:off x="9328770" y="349544"/>
              <a:ext cx="1929507" cy="1710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75000"/>
                <a:alpha val="18000"/>
              </a:schemeClr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Freeform 5"/>
            <p:cNvSpPr/>
            <p:nvPr userDrawn="1"/>
          </p:nvSpPr>
          <p:spPr bwMode="auto">
            <a:xfrm>
              <a:off x="9511673" y="438654"/>
              <a:ext cx="1929507" cy="171010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66700" dist="203200" dir="678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5A9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9623003" y="792251"/>
              <a:ext cx="1638756" cy="677078"/>
            </a:xfrm>
            <a:prstGeom prst="rect">
              <a:avLst/>
            </a:prstGeom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lIns="91418" tIns="45709" rIns="91418" bIns="45709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004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700" b="1" i="0" u="none" strike="noStrike" kern="0" cap="none" spc="0" normalizeH="0" baseline="0" noProof="0" dirty="0">
                  <a:ln>
                    <a:noFill/>
                  </a:ln>
                  <a:solidFill>
                    <a:srgbClr val="11449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目 录</a:t>
              </a:r>
              <a:endParaRPr kumimoji="0" lang="zh-CN" altLang="en-US" sz="2700" b="1" i="0" u="none" strike="noStrike" kern="0" cap="none" spc="0" normalizeH="0" baseline="0" noProof="0" dirty="0">
                <a:ln>
                  <a:noFill/>
                </a:ln>
                <a:solidFill>
                  <a:srgbClr val="114496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" name="Rectangle 4"/>
            <p:cNvSpPr txBox="1">
              <a:spLocks noChangeArrowheads="1"/>
            </p:cNvSpPr>
            <p:nvPr userDrawn="1"/>
          </p:nvSpPr>
          <p:spPr bwMode="auto">
            <a:xfrm>
              <a:off x="9736399" y="1439461"/>
              <a:ext cx="1480053" cy="380971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54" tIns="34277" rIns="68554" bIns="34277" numCol="1" anchor="ctr" anchorCtr="0" compatLnSpc="1"/>
            <a:lstStyle>
              <a:lvl1pPr marL="0" indent="0" algn="ctr">
                <a:buFontTx/>
                <a:buNone/>
                <a:defRPr sz="2000" b="1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latin typeface="+mn-lt"/>
                  <a:ea typeface="仿宋_GB2312" panose="0201060903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+mn-lt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+mn-lt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+mn-lt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+mn-lt"/>
                </a:defRPr>
              </a:lvl9pPr>
            </a:lstStyle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14496">
                      <a:lumMod val="75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CONTENTS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14496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6" b="39248"/>
          <a:stretch>
            <a:fillRect/>
          </a:stretch>
        </p:blipFill>
        <p:spPr>
          <a:xfrm>
            <a:off x="0" y="-3546"/>
            <a:ext cx="9144000" cy="378000"/>
          </a:xfrm>
          <a:prstGeom prst="rect">
            <a:avLst/>
          </a:prstGeom>
        </p:spPr>
      </p:pic>
      <p:sp>
        <p:nvSpPr>
          <p:cNvPr id="16" name="文本框 53"/>
          <p:cNvSpPr txBox="1"/>
          <p:nvPr userDrawn="1"/>
        </p:nvSpPr>
        <p:spPr>
          <a:xfrm>
            <a:off x="-1" y="-3546"/>
            <a:ext cx="9144001" cy="37800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txBody>
          <a:bodyPr wrap="square" rtlCol="0" anchor="ctr">
            <a:normAutofit fontScale="62500" lnSpcReduction="20000"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225" normalizeH="0" baseline="0" noProof="0">
              <a:ln>
                <a:noFill/>
              </a:ln>
              <a:solidFill>
                <a:srgbClr val="FBFBF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椭圆 19"/>
          <p:cNvSpPr/>
          <p:nvPr userDrawn="1"/>
        </p:nvSpPr>
        <p:spPr bwMode="auto">
          <a:xfrm>
            <a:off x="8677855" y="68466"/>
            <a:ext cx="324000" cy="243000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91000"/>
                </a:schemeClr>
              </a:gs>
              <a:gs pos="0">
                <a:srgbClr val="2A599F">
                  <a:lumMod val="0"/>
                  <a:lumOff val="100000"/>
                  <a:alpha val="78000"/>
                </a:srgbClr>
              </a:gs>
            </a:gsLst>
            <a:lin ang="2700000" scaled="1"/>
            <a:tileRect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marL="0" marR="0" lvl="0" indent="0" algn="ctr" defTabSz="93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CB8FB1-94B1-47A8-B457-D6610D56EE05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11449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11449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7" name="图片 26" descr="108cd8e887f43140632552c389781ec09f508e7711fa8e-ib1H65"/>
          <p:cNvPicPr>
            <a:picLocks noGrp="1" noChangeAspect="1"/>
          </p:cNvPicPr>
          <p:nvPr userDrawn="1"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25864"/>
            <a:ext cx="9068285" cy="75945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144002" y="27001"/>
            <a:ext cx="1665841" cy="346249"/>
          </a:xfrm>
          <a:prstGeom prst="rect">
            <a:avLst/>
          </a:prstGeom>
          <a:noFill/>
          <a:ln w="38100">
            <a:noFill/>
            <a:prstDash val="dashDot"/>
          </a:ln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200" b="1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srgbClr val="FF3300">
                        <a:tint val="23500"/>
                        <a:satMod val="160000"/>
                      </a:srgbClr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charset="-122"/>
                <a:sym typeface="+mn-lt"/>
              </a:rPr>
              <a:t>一、背景与意义</a:t>
            </a:r>
            <a:endParaRPr kumimoji="0" lang="zh-CN" altLang="en-US" sz="1650" b="1" i="0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srgbClr val="FF3300">
                      <a:tint val="23500"/>
                      <a:satMod val="160000"/>
                    </a:srgbClr>
                  </a:gs>
                </a:gsLst>
                <a:lin ang="54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/>
              <a:ea typeface="微软雅黑" panose="020B0503020204020204" charset="-122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49773c3a5_0_10"/>
          <p:cNvSpPr/>
          <p:nvPr/>
        </p:nvSpPr>
        <p:spPr>
          <a:xfrm flipH="1">
            <a:off x="7595939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g849773c3a5_0_10"/>
          <p:cNvSpPr/>
          <p:nvPr/>
        </p:nvSpPr>
        <p:spPr>
          <a:xfrm rot="10800000" flipH="1">
            <a:off x="466426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" name="Google Shape;20;g849773c3a5_0_1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" name="Google Shape;21;g849773c3a5_0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fld id="{00000000-1234-1234-1234-123412341234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6" b="39248"/>
          <a:stretch>
            <a:fillRect/>
          </a:stretch>
        </p:blipFill>
        <p:spPr>
          <a:xfrm>
            <a:off x="0" y="-3546"/>
            <a:ext cx="9144000" cy="378000"/>
          </a:xfrm>
          <a:prstGeom prst="rect">
            <a:avLst/>
          </a:prstGeom>
        </p:spPr>
      </p:pic>
      <p:sp>
        <p:nvSpPr>
          <p:cNvPr id="16" name="文本框 53"/>
          <p:cNvSpPr txBox="1"/>
          <p:nvPr userDrawn="1"/>
        </p:nvSpPr>
        <p:spPr>
          <a:xfrm>
            <a:off x="-1" y="-3546"/>
            <a:ext cx="9144001" cy="37800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txBody>
          <a:bodyPr wrap="square" rtlCol="0" anchor="ctr">
            <a:normAutofit fontScale="62500" lnSpcReduction="20000"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225" normalizeH="0" baseline="0" noProof="0">
              <a:ln>
                <a:noFill/>
              </a:ln>
              <a:solidFill>
                <a:srgbClr val="FBFBF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7" name="图片 26" descr="108cd8e887f43140632552c389781ec09f508e7711fa8e-ib1H65"/>
          <p:cNvPicPr>
            <a:picLocks noGrp="1" noChangeAspect="1"/>
          </p:cNvPicPr>
          <p:nvPr userDrawn="1"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25864"/>
            <a:ext cx="9068285" cy="75945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144002" y="27001"/>
            <a:ext cx="1665841" cy="346249"/>
          </a:xfrm>
          <a:prstGeom prst="rect">
            <a:avLst/>
          </a:prstGeom>
          <a:noFill/>
          <a:ln w="38100">
            <a:noFill/>
            <a:prstDash val="dashDot"/>
          </a:ln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200" b="1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srgbClr val="FF3300">
                        <a:tint val="23500"/>
                        <a:satMod val="160000"/>
                      </a:srgbClr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charset="-122"/>
                <a:sym typeface="+mn-lt"/>
              </a:rPr>
              <a:t>二、内容与方案</a:t>
            </a:r>
            <a:endParaRPr kumimoji="0" lang="zh-CN" altLang="en-US" sz="1650" b="1" i="0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srgbClr val="FF3300">
                      <a:tint val="23500"/>
                      <a:satMod val="160000"/>
                    </a:srgbClr>
                  </a:gs>
                </a:gsLst>
                <a:lin ang="54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/>
              <a:ea typeface="微软雅黑" panose="020B0503020204020204" charset="-122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8677855" y="68466"/>
            <a:ext cx="324000" cy="243000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91000"/>
                </a:schemeClr>
              </a:gs>
              <a:gs pos="0">
                <a:srgbClr val="2A599F">
                  <a:lumMod val="0"/>
                  <a:lumOff val="100000"/>
                  <a:alpha val="78000"/>
                </a:srgbClr>
              </a:gs>
            </a:gsLst>
            <a:lin ang="2700000" scaled="1"/>
            <a:tileRect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marL="0" marR="0" lvl="0" indent="0" algn="ctr" defTabSz="93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CB8FB1-94B1-47A8-B457-D6610D56EE05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11449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11449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6" b="39248"/>
          <a:stretch>
            <a:fillRect/>
          </a:stretch>
        </p:blipFill>
        <p:spPr>
          <a:xfrm>
            <a:off x="0" y="-3546"/>
            <a:ext cx="9144000" cy="378000"/>
          </a:xfrm>
          <a:prstGeom prst="rect">
            <a:avLst/>
          </a:prstGeom>
        </p:spPr>
      </p:pic>
      <p:sp>
        <p:nvSpPr>
          <p:cNvPr id="16" name="文本框 53"/>
          <p:cNvSpPr txBox="1"/>
          <p:nvPr userDrawn="1"/>
        </p:nvSpPr>
        <p:spPr>
          <a:xfrm>
            <a:off x="-1" y="-3546"/>
            <a:ext cx="9144001" cy="37800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txBody>
          <a:bodyPr wrap="square" rtlCol="0" anchor="ctr">
            <a:normAutofit fontScale="62500" lnSpcReduction="20000"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225" normalizeH="0" baseline="0" noProof="0">
              <a:ln>
                <a:noFill/>
              </a:ln>
              <a:solidFill>
                <a:srgbClr val="FBFBF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7" name="图片 26" descr="108cd8e887f43140632552c389781ec09f508e7711fa8e-ib1H65"/>
          <p:cNvPicPr>
            <a:picLocks noGrp="1" noChangeAspect="1"/>
          </p:cNvPicPr>
          <p:nvPr userDrawn="1"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25864"/>
            <a:ext cx="9068285" cy="75945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144002" y="27001"/>
            <a:ext cx="1665841" cy="346249"/>
          </a:xfrm>
          <a:prstGeom prst="rect">
            <a:avLst/>
          </a:prstGeom>
          <a:noFill/>
          <a:ln w="38100">
            <a:noFill/>
            <a:prstDash val="dashDot"/>
          </a:ln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200" b="1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srgbClr val="FF3300">
                        <a:tint val="23500"/>
                        <a:satMod val="160000"/>
                      </a:srgbClr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charset="-122"/>
                <a:sym typeface="+mn-lt"/>
              </a:rPr>
              <a:t>三、创新与成果</a:t>
            </a:r>
            <a:endParaRPr kumimoji="0" lang="zh-CN" altLang="en-US" sz="1650" b="1" i="0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srgbClr val="FF3300">
                      <a:tint val="23500"/>
                      <a:satMod val="160000"/>
                    </a:srgbClr>
                  </a:gs>
                </a:gsLst>
                <a:lin ang="54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/>
              <a:ea typeface="微软雅黑" panose="020B0503020204020204" charset="-122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8677855" y="68466"/>
            <a:ext cx="324000" cy="243000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91000"/>
                </a:schemeClr>
              </a:gs>
              <a:gs pos="0">
                <a:srgbClr val="2A599F">
                  <a:lumMod val="0"/>
                  <a:lumOff val="100000"/>
                  <a:alpha val="78000"/>
                </a:srgbClr>
              </a:gs>
            </a:gsLst>
            <a:lin ang="2700000" scaled="1"/>
            <a:tileRect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marL="0" marR="0" lvl="0" indent="0" algn="ctr" defTabSz="93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CB8FB1-94B1-47A8-B457-D6610D56EE05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11449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11449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6" b="39248"/>
          <a:stretch>
            <a:fillRect/>
          </a:stretch>
        </p:blipFill>
        <p:spPr>
          <a:xfrm>
            <a:off x="0" y="-3546"/>
            <a:ext cx="9144000" cy="378000"/>
          </a:xfrm>
          <a:prstGeom prst="rect">
            <a:avLst/>
          </a:prstGeom>
        </p:spPr>
      </p:pic>
      <p:sp>
        <p:nvSpPr>
          <p:cNvPr id="16" name="文本框 53"/>
          <p:cNvSpPr txBox="1"/>
          <p:nvPr userDrawn="1"/>
        </p:nvSpPr>
        <p:spPr>
          <a:xfrm>
            <a:off x="-1" y="-3546"/>
            <a:ext cx="9144001" cy="37800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txBody>
          <a:bodyPr wrap="square" rtlCol="0" anchor="ctr">
            <a:normAutofit fontScale="62500" lnSpcReduction="20000"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225" normalizeH="0" baseline="0" noProof="0">
              <a:ln>
                <a:noFill/>
              </a:ln>
              <a:solidFill>
                <a:srgbClr val="FBFBF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7" name="图片 26" descr="108cd8e887f43140632552c389781ec09f508e7711fa8e-ib1H65"/>
          <p:cNvPicPr>
            <a:picLocks noGrp="1" noChangeAspect="1"/>
          </p:cNvPicPr>
          <p:nvPr userDrawn="1"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25864"/>
            <a:ext cx="9068285" cy="75945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144002" y="27001"/>
            <a:ext cx="1665841" cy="346249"/>
          </a:xfrm>
          <a:prstGeom prst="rect">
            <a:avLst/>
          </a:prstGeom>
          <a:noFill/>
          <a:ln w="38100">
            <a:noFill/>
            <a:prstDash val="dashDot"/>
          </a:ln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200" b="1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srgbClr val="FF3300">
                        <a:tint val="23500"/>
                        <a:satMod val="160000"/>
                      </a:srgbClr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charset="-122"/>
                <a:sym typeface="+mn-lt"/>
              </a:rPr>
              <a:t>四、基础与条件</a:t>
            </a:r>
            <a:endParaRPr kumimoji="0" lang="zh-CN" altLang="en-US" sz="1650" b="1" i="0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srgbClr val="FF3300">
                      <a:tint val="23500"/>
                      <a:satMod val="160000"/>
                    </a:srgbClr>
                  </a:gs>
                </a:gsLst>
                <a:lin ang="54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/>
              <a:ea typeface="微软雅黑" panose="020B0503020204020204" charset="-122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8677855" y="68466"/>
            <a:ext cx="324000" cy="243000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91000"/>
                </a:schemeClr>
              </a:gs>
              <a:gs pos="0">
                <a:srgbClr val="2A599F">
                  <a:lumMod val="0"/>
                  <a:lumOff val="100000"/>
                  <a:alpha val="78000"/>
                </a:srgbClr>
              </a:gs>
            </a:gsLst>
            <a:lin ang="2700000" scaled="1"/>
            <a:tileRect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marL="0" marR="0" lvl="0" indent="0" algn="ctr" defTabSz="93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CB8FB1-94B1-47A8-B457-D6610D56EE05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11449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11449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6" b="39248"/>
          <a:stretch>
            <a:fillRect/>
          </a:stretch>
        </p:blipFill>
        <p:spPr>
          <a:xfrm>
            <a:off x="0" y="-3546"/>
            <a:ext cx="9144000" cy="378000"/>
          </a:xfrm>
          <a:prstGeom prst="rect">
            <a:avLst/>
          </a:prstGeom>
        </p:spPr>
      </p:pic>
      <p:sp>
        <p:nvSpPr>
          <p:cNvPr id="16" name="文本框 53"/>
          <p:cNvSpPr txBox="1"/>
          <p:nvPr userDrawn="1"/>
        </p:nvSpPr>
        <p:spPr>
          <a:xfrm>
            <a:off x="-1" y="-3546"/>
            <a:ext cx="9144001" cy="37800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txBody>
          <a:bodyPr wrap="square" rtlCol="0" anchor="ctr">
            <a:normAutofit fontScale="62500" lnSpcReduction="20000"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225" normalizeH="0" baseline="0" noProof="0">
              <a:ln>
                <a:noFill/>
              </a:ln>
              <a:solidFill>
                <a:srgbClr val="FBFBF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7" name="图片 26" descr="108cd8e887f43140632552c389781ec09f508e7711fa8e-ib1H65"/>
          <p:cNvPicPr>
            <a:picLocks noGrp="1" noChangeAspect="1"/>
          </p:cNvPicPr>
          <p:nvPr userDrawn="1"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25864"/>
            <a:ext cx="9068285" cy="75945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144002" y="27001"/>
            <a:ext cx="1665841" cy="346249"/>
          </a:xfrm>
          <a:prstGeom prst="rect">
            <a:avLst/>
          </a:prstGeom>
          <a:noFill/>
          <a:ln w="38100">
            <a:noFill/>
            <a:prstDash val="dashDot"/>
          </a:ln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200" b="1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1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srgbClr val="FF3300">
                        <a:tint val="23500"/>
                        <a:satMod val="160000"/>
                      </a:srgbClr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charset="-122"/>
                <a:sym typeface="+mn-lt"/>
              </a:rPr>
              <a:t>五、进度与预算</a:t>
            </a:r>
            <a:endParaRPr kumimoji="0" lang="zh-CN" altLang="en-US" sz="1650" b="1" i="0" u="none" strike="noStrike" kern="1200" cap="none" spc="0" normalizeH="0" baseline="0" noProof="0">
              <a:ln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srgbClr val="FF3300">
                      <a:tint val="23500"/>
                      <a:satMod val="160000"/>
                    </a:srgbClr>
                  </a:gs>
                </a:gsLst>
                <a:lin ang="54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/>
              <a:ea typeface="微软雅黑" panose="020B0503020204020204" charset="-122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8677855" y="68466"/>
            <a:ext cx="324000" cy="243000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91000"/>
                </a:schemeClr>
              </a:gs>
              <a:gs pos="0">
                <a:srgbClr val="2A599F">
                  <a:lumMod val="0"/>
                  <a:lumOff val="100000"/>
                  <a:alpha val="78000"/>
                </a:srgbClr>
              </a:gs>
            </a:gsLst>
            <a:lin ang="2700000" scaled="1"/>
            <a:tileRect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marL="0" marR="0" lvl="0" indent="0" algn="ctr" defTabSz="93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CB8FB1-94B1-47A8-B457-D6610D56EE05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11449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11449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6" b="39248"/>
          <a:stretch>
            <a:fillRect/>
          </a:stretch>
        </p:blipFill>
        <p:spPr>
          <a:xfrm>
            <a:off x="0" y="-3546"/>
            <a:ext cx="9144000" cy="378000"/>
          </a:xfrm>
          <a:prstGeom prst="rect">
            <a:avLst/>
          </a:prstGeom>
        </p:spPr>
      </p:pic>
      <p:sp>
        <p:nvSpPr>
          <p:cNvPr id="16" name="文本框 53"/>
          <p:cNvSpPr txBox="1"/>
          <p:nvPr userDrawn="1"/>
        </p:nvSpPr>
        <p:spPr>
          <a:xfrm>
            <a:off x="-1" y="-3546"/>
            <a:ext cx="9144001" cy="378000"/>
          </a:xfrm>
          <a:prstGeom prst="rect">
            <a:avLst/>
          </a:prstGeom>
          <a:solidFill>
            <a:schemeClr val="accent1">
              <a:alpha val="84000"/>
            </a:schemeClr>
          </a:solidFill>
        </p:spPr>
        <p:txBody>
          <a:bodyPr wrap="square" rtlCol="0" anchor="ctr">
            <a:normAutofit fontScale="62500" lnSpcReduction="20000"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225" normalizeH="0" baseline="0" noProof="0">
              <a:ln>
                <a:noFill/>
              </a:ln>
              <a:solidFill>
                <a:srgbClr val="FBFBFB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7" name="图片 26" descr="108cd8e887f43140632552c389781ec09f508e7711fa8e-ib1H65"/>
          <p:cNvPicPr>
            <a:picLocks noGrp="1" noChangeAspect="1"/>
          </p:cNvPicPr>
          <p:nvPr userDrawn="1"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25864"/>
            <a:ext cx="9068285" cy="75945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 userDrawn="1"/>
        </p:nvSpPr>
        <p:spPr bwMode="auto">
          <a:xfrm>
            <a:off x="144000" y="27001"/>
            <a:ext cx="1454244" cy="346249"/>
          </a:xfrm>
          <a:prstGeom prst="rect">
            <a:avLst/>
          </a:prstGeom>
          <a:noFill/>
          <a:ln w="38100">
            <a:noFill/>
            <a:prstDash val="dashDot"/>
          </a:ln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2200" b="1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2">
                        <a:tint val="23500"/>
                        <a:satMod val="16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5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/>
                    </a:gs>
                    <a:gs pos="100000">
                      <a:srgbClr val="FF3300">
                        <a:tint val="23500"/>
                        <a:satMod val="160000"/>
                      </a:srgbClr>
                    </a:gs>
                  </a:gsLst>
                  <a:lin ang="54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/>
                <a:ea typeface="微软雅黑" panose="020B0503020204020204" charset="-122"/>
                <a:sym typeface="+mn-lt"/>
              </a:rPr>
              <a:t>五、项目总结</a:t>
            </a:r>
            <a:endParaRPr kumimoji="0" lang="zh-CN" altLang="en-US" sz="165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srgbClr val="FF3300">
                      <a:tint val="23500"/>
                      <a:satMod val="160000"/>
                    </a:srgbClr>
                  </a:gs>
                </a:gsLst>
                <a:lin ang="5400000" scaled="0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/>
              <a:ea typeface="微软雅黑" panose="020B0503020204020204" charset="-122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8677855" y="68466"/>
            <a:ext cx="324000" cy="243000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91000"/>
                </a:schemeClr>
              </a:gs>
              <a:gs pos="0">
                <a:srgbClr val="2A599F">
                  <a:lumMod val="0"/>
                  <a:lumOff val="100000"/>
                  <a:alpha val="78000"/>
                </a:srgbClr>
              </a:gs>
            </a:gsLst>
            <a:lin ang="2700000" scaled="1"/>
            <a:tileRect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 anchorCtr="1"/>
          <a:lstStyle/>
          <a:p>
            <a:pPr marL="0" marR="0" lvl="0" indent="0" algn="ctr" defTabSz="9315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CB8FB1-94B1-47A8-B457-D6610D56EE05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rgbClr val="11449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114496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buClrTx/>
              <a:defRPr/>
            </a:pPr>
            <a:fld id="{430F476B-2664-449A-AB10-048DED04FBD5}" type="datetimeFigureOut">
              <a:rPr lang="zh-CN" altLang="en-US" kern="1200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lang="zh-CN" altLang="en-US" kern="1200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36F158E2-A096-4B65-BCC7-23F76A48A10E}" type="slidenum">
              <a:rPr lang="zh-CN" altLang="en-US" kern="1200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lang="zh-CN" altLang="en-US" kern="1200">
              <a:solidFill>
                <a:prstClr val="black">
                  <a:tint val="75000"/>
                </a:prstClr>
              </a:solidFill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matchingName="Title and body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49773c3a5_0_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24;g849773c3a5_0_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g849773c3a5_0_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g849773c3a5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fld id="{00000000-1234-1234-1234-123412341234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showMasterSp="0" matchingName="Title and two columns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49773c3a5_0_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g849773c3a5_0_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849773c3a5_0_2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849773c3a5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fld id="{00000000-1234-1234-1234-123412341234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Sp="0" matchingName="Title 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49773c3a5_0_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g849773c3a5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fld id="{00000000-1234-1234-1234-123412341234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49773c3a5_0_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g849773c3a5_0_2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849773c3a5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fld id="{00000000-1234-1234-1234-123412341234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49773c3a5_0_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Google Shape;41;g849773c3a5_0_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g849773c3a5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fld id="{00000000-1234-1234-1234-123412341234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49773c3a5_0_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5" name="Google Shape;45;g849773c3a5_0_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849773c3a5_0_3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g849773c3a5_0_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48" name="Google Shape;48;g849773c3a5_0_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g849773c3a5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fld id="{00000000-1234-1234-1234-123412341234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9773c3a5_0_4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 panose="02000506040000020004"/>
              <a:buNone/>
              <a:defRPr sz="2400"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</a:lstStyle>
          <a:p/>
        </p:txBody>
      </p:sp>
      <p:sp>
        <p:nvSpPr>
          <p:cNvPr id="52" name="Google Shape;52;g849773c3a5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fld id="{00000000-1234-1234-1234-123412341234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49773c3a5_0_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 panose="02000506040000020004"/>
              <a:buNone/>
              <a:defRPr sz="42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/>
        </p:txBody>
      </p:sp>
      <p:sp>
        <p:nvSpPr>
          <p:cNvPr id="7" name="Google Shape;7;g849773c3a5_0_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 panose="020B0606030504020204"/>
              <a:buChar char="●"/>
              <a:defRPr sz="18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●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 panose="020B0606030504020204"/>
              <a:buChar char="○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 panose="020B0606030504020204"/>
              <a:buChar char="■"/>
              <a:defRPr sz="1400" b="0" i="0" u="none" strike="noStrike" cap="none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9pPr>
          </a:lstStyle>
          <a:p/>
        </p:txBody>
      </p:sp>
      <p:sp>
        <p:nvSpPr>
          <p:cNvPr id="8" name="Google Shape;8;g849773c3a5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Economica" panose="02000506040000020004"/>
                <a:ea typeface="Economica" panose="02000506040000020004"/>
                <a:cs typeface="Economica" panose="02000506040000020004"/>
                <a:sym typeface="Economica" panose="02000506040000020004"/>
              </a:defRPr>
            </a:lvl9pPr>
          </a:lstStyle>
          <a:p>
            <a:fld id="{00000000-1234-1234-1234-123412341234}" type="slidenum">
              <a:rPr lang="es-ES" smtClean="0"/>
            </a:fld>
            <a:endParaRPr lang="es-E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  <a:defRPr/>
            </a:pPr>
            <a:fld id="{C183E886-86A7-4F8D-8780-A286D99A2418}" type="datetime1">
              <a:rPr lang="zh-CN" altLang="en-US" kern="1200" smtClean="0">
                <a:solidFill>
                  <a:prstClr val="black">
                    <a:tint val="75000"/>
                  </a:prstClr>
                </a:solidFill>
                <a:ea typeface="微软雅黑" panose="020B0503020204020204" charset="-122"/>
                <a:cs typeface="+mn-cs"/>
              </a:rPr>
            </a:fld>
            <a:endParaRPr lang="zh-CN" altLang="en-US" kern="1200">
              <a:solidFill>
                <a:prstClr val="black">
                  <a:tint val="75000"/>
                </a:prstClr>
              </a:solidFill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  <a:defRPr/>
            </a:pPr>
            <a:endParaRPr lang="zh-CN" altLang="en-US" kern="1200">
              <a:solidFill>
                <a:prstClr val="black">
                  <a:tint val="75000"/>
                </a:prstClr>
              </a:solidFill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46474" y="4767263"/>
            <a:ext cx="3688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buClrTx/>
              <a:defRPr/>
            </a:pPr>
            <a:fld id="{C3704629-1E74-47A3-90CD-33454C7737EB}" type="slidenum">
              <a:rPr lang="zh-CN" altLang="en-US" kern="1200" smtClean="0">
                <a:solidFill>
                  <a:prstClr val="black">
                    <a:tint val="75000"/>
                  </a:prstClr>
                </a:solidFill>
                <a:ea typeface="微软雅黑" panose="020B0503020204020204" charset="-122"/>
                <a:cs typeface="+mn-cs"/>
              </a:rPr>
            </a:fld>
            <a:endParaRPr lang="zh-CN" altLang="en-US" kern="1200">
              <a:solidFill>
                <a:prstClr val="black">
                  <a:tint val="75000"/>
                </a:prstClr>
              </a:solidFill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3286528" y="2546256"/>
            <a:ext cx="1560653" cy="3194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62527" y="1737758"/>
            <a:ext cx="1828800" cy="18468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286760" y="3919855"/>
            <a:ext cx="1560195" cy="33718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虚幻场景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286528" y="3137231"/>
            <a:ext cx="1560653" cy="2973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UE</a:t>
            </a:r>
            <a:r>
              <a:rPr lang="zh-CN" altLang="en-US" b="1">
                <a:solidFill>
                  <a:schemeClr val="tx1"/>
                </a:solidFill>
              </a:rPr>
              <a:t>插件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052445" y="4466590"/>
            <a:ext cx="2030095" cy="31369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地图孪生</a:t>
            </a:r>
            <a:r>
              <a:rPr lang="en-US" altLang="zh-CN" b="1">
                <a:solidFill>
                  <a:schemeClr val="tx1"/>
                </a:solidFill>
              </a:rPr>
              <a:t>/</a:t>
            </a:r>
            <a:r>
              <a:rPr lang="zh-CN" altLang="en-US" b="1">
                <a:solidFill>
                  <a:schemeClr val="tx1"/>
                </a:solidFill>
              </a:rPr>
              <a:t>资产孪生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286529" y="1952244"/>
            <a:ext cx="1560653" cy="31941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boost:python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47595" y="2595880"/>
            <a:ext cx="743585" cy="22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模拟器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195955" y="986683"/>
            <a:ext cx="763827" cy="2885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72AE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C00000"/>
                </a:solidFill>
              </a:rPr>
              <a:t>感</a:t>
            </a:r>
            <a:r>
              <a:rPr lang="zh-CN" altLang="en-US" b="1">
                <a:solidFill>
                  <a:schemeClr val="tx1"/>
                </a:solidFill>
              </a:rPr>
              <a:t>知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729354" y="431331"/>
            <a:ext cx="647701" cy="2885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C00000"/>
                </a:solidFill>
              </a:rPr>
              <a:t>规</a:t>
            </a:r>
            <a:r>
              <a:rPr lang="zh-CN" altLang="en-US" b="1">
                <a:solidFill>
                  <a:schemeClr val="tx1"/>
                </a:solidFill>
              </a:rPr>
              <a:t>划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223587" y="986683"/>
            <a:ext cx="732815" cy="2885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C00000"/>
                </a:solidFill>
              </a:rPr>
              <a:t>控</a:t>
            </a:r>
            <a:r>
              <a:rPr lang="zh-CN" altLang="en-US" b="1">
                <a:solidFill>
                  <a:schemeClr val="tx1"/>
                </a:solidFill>
              </a:rPr>
              <a:t>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918460" y="3807460"/>
            <a:ext cx="2297430" cy="106934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395857" y="4250977"/>
            <a:ext cx="505752" cy="220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现实场景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096260" y="316865"/>
            <a:ext cx="1951355" cy="11239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892675" y="3980180"/>
            <a:ext cx="285750" cy="22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车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943225" y="3981450"/>
            <a:ext cx="307975" cy="22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人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443480" y="671195"/>
            <a:ext cx="497840" cy="220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代理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6" idx="0"/>
            <a:endCxn id="41" idx="2"/>
          </p:cNvCxnSpPr>
          <p:nvPr/>
        </p:nvCxnSpPr>
        <p:spPr>
          <a:xfrm flipH="1" flipV="1">
            <a:off x="4067061" y="4256723"/>
            <a:ext cx="635" cy="2095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1" idx="0"/>
            <a:endCxn id="45" idx="2"/>
          </p:cNvCxnSpPr>
          <p:nvPr/>
        </p:nvCxnSpPr>
        <p:spPr>
          <a:xfrm flipV="1">
            <a:off x="4067333" y="3434912"/>
            <a:ext cx="0" cy="48514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5" idx="0"/>
            <a:endCxn id="56" idx="2"/>
          </p:cNvCxnSpPr>
          <p:nvPr/>
        </p:nvCxnSpPr>
        <p:spPr>
          <a:xfrm flipV="1">
            <a:off x="4066853" y="2865669"/>
            <a:ext cx="0" cy="27156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6" idx="0"/>
            <a:endCxn id="47" idx="2"/>
          </p:cNvCxnSpPr>
          <p:nvPr/>
        </p:nvCxnSpPr>
        <p:spPr>
          <a:xfrm flipV="1">
            <a:off x="4066855" y="2271659"/>
            <a:ext cx="1" cy="27459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7" idx="0"/>
            <a:endCxn id="49" idx="2"/>
          </p:cNvCxnSpPr>
          <p:nvPr/>
        </p:nvCxnSpPr>
        <p:spPr>
          <a:xfrm flipH="1" flipV="1">
            <a:off x="3578541" y="1275334"/>
            <a:ext cx="488950" cy="6769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9" idx="0"/>
            <a:endCxn id="52" idx="1"/>
          </p:cNvCxnSpPr>
          <p:nvPr/>
        </p:nvCxnSpPr>
        <p:spPr>
          <a:xfrm flipV="1">
            <a:off x="3577869" y="575610"/>
            <a:ext cx="151485" cy="4110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2" idx="3"/>
            <a:endCxn id="55" idx="0"/>
          </p:cNvCxnSpPr>
          <p:nvPr/>
        </p:nvCxnSpPr>
        <p:spPr>
          <a:xfrm>
            <a:off x="4377055" y="575610"/>
            <a:ext cx="212940" cy="4110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55" idx="2"/>
            <a:endCxn id="47" idx="0"/>
          </p:cNvCxnSpPr>
          <p:nvPr/>
        </p:nvCxnSpPr>
        <p:spPr>
          <a:xfrm flipH="1">
            <a:off x="4067390" y="1275241"/>
            <a:ext cx="522605" cy="6769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accent3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14496"/>
      </a:accent1>
      <a:accent2>
        <a:srgbClr val="FF33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2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全屏显示(16:9)</PresentationFormat>
  <Paragraphs>26</Paragraphs>
  <Slides>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宋体</vt:lpstr>
      <vt:lpstr>Wingdings</vt:lpstr>
      <vt:lpstr>Arial</vt:lpstr>
      <vt:lpstr>Economica</vt:lpstr>
      <vt:lpstr>Open Sans</vt:lpstr>
      <vt:lpstr>Muli Regular</vt:lpstr>
      <vt:lpstr>微软雅黑</vt:lpstr>
      <vt:lpstr>Calibri</vt:lpstr>
      <vt:lpstr>Times New Roman</vt:lpstr>
      <vt:lpstr>等线</vt:lpstr>
      <vt:lpstr>Calibri</vt:lpstr>
      <vt:lpstr>仿宋_GB2312</vt:lpstr>
      <vt:lpstr>仿宋</vt:lpstr>
      <vt:lpstr>Arial Unicode MS</vt:lpstr>
      <vt:lpstr>Luxe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Administrator</dc:creator>
  <cp:lastModifiedBy>王海东</cp:lastModifiedBy>
  <cp:revision>1125</cp:revision>
  <dcterms:created xsi:type="dcterms:W3CDTF">2020-04-29T14:54:00Z</dcterms:created>
  <dcterms:modified xsi:type="dcterms:W3CDTF">2025-08-29T02:49:42Z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52001D24D9B141B2A1B5955D7D21ACC2</vt:lpwstr>
  </property>
  <property fmtid="{D5CDD505-2E9C-101B-9397-08002B2CF9AE}" pid="3" name="KSOProductBuildVer">
    <vt:lpwstr>2052-12.1.0.20305</vt:lpwstr>
  </property>
</Properties>
</file>