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698" y="-1077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8.xml"/><Relationship Id="rId7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2548145" y="3150004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1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732447" y="2472691"/>
            <a:ext cx="2348865" cy="1562734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78650" y="303366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42708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42708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Recognition Embedding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cxnSpLocks/>
          </p:cNvCxnSpPr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4845" y="2813685"/>
            <a:ext cx="6350" cy="565785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282940" y="2813685"/>
            <a:ext cx="144145" cy="0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89290" y="3379470"/>
            <a:ext cx="134781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648" y="2912852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66724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667240" y="3146266"/>
            <a:ext cx="568325" cy="4400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E4E1D2-0096-9687-920F-786BB7F3FB47}"/>
              </a:ext>
            </a:extLst>
          </p:cNvPr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90F8F4-7E63-F7A5-E154-997E070E07CA}"/>
              </a:ext>
            </a:extLst>
          </p:cNvPr>
          <p:cNvSpPr txBox="1"/>
          <p:nvPr/>
        </p:nvSpPr>
        <p:spPr>
          <a:xfrm>
            <a:off x="5084487" y="363545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17F60-E081-48B4-3576-28E1721DB6F6}"/>
              </a:ext>
            </a:extLst>
          </p:cNvPr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E48A23-C454-E691-62C4-F12807E4072B}"/>
              </a:ext>
            </a:extLst>
          </p:cNvPr>
          <p:cNvSpPr txBox="1"/>
          <p:nvPr/>
        </p:nvSpPr>
        <p:spPr>
          <a:xfrm>
            <a:off x="8021955" y="308805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0623AA-3738-DDD4-1AFE-D7A3EF329868}"/>
              </a:ext>
            </a:extLst>
          </p:cNvPr>
          <p:cNvSpPr txBox="1"/>
          <p:nvPr/>
        </p:nvSpPr>
        <p:spPr>
          <a:xfrm>
            <a:off x="9354820" y="255951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18CDD5-F278-513F-84DD-B8FE2D2D9367}"/>
              </a:ext>
            </a:extLst>
          </p:cNvPr>
          <p:cNvSpPr txBox="1"/>
          <p:nvPr/>
        </p:nvSpPr>
        <p:spPr>
          <a:xfrm>
            <a:off x="9345930" y="306141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2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BEBEB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102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haidong wang</cp:lastModifiedBy>
  <cp:revision>336</cp:revision>
  <dcterms:created xsi:type="dcterms:W3CDTF">2019-06-19T02:08:00Z</dcterms:created>
  <dcterms:modified xsi:type="dcterms:W3CDTF">2024-11-02T07:29:40Z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DFC93CC043034BEBB673E15CA407FB59_11</vt:lpwstr>
  </property>
</Properties>
</file>