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927" y="-501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8.xml"/><Relationship Id="rId7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2548145" y="3150004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1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732447" y="2472691"/>
            <a:ext cx="2348865" cy="1562734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7327983" y="2550333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52266" y="3367803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78650" y="303366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35482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34529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34326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34326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27145" y="40513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Recognition Embedding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Command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01025" y="2813685"/>
            <a:ext cx="6350" cy="565785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199120" y="2813685"/>
            <a:ext cx="144145" cy="0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05470" y="3379470"/>
            <a:ext cx="134781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648" y="2912852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58342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583420" y="3146266"/>
            <a:ext cx="568325" cy="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4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BEBEB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96</Words>
  <Application>Microsoft Office PowerPoint</Application>
  <PresentationFormat>宽屏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haidong wang</cp:lastModifiedBy>
  <cp:revision>325</cp:revision>
  <dcterms:created xsi:type="dcterms:W3CDTF">2019-06-19T02:08:00Z</dcterms:created>
  <dcterms:modified xsi:type="dcterms:W3CDTF">2024-10-29T13:20:51Z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DFC93CC043034BEBB673E15CA407FB59_11</vt:lpwstr>
  </property>
</Properties>
</file>