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2"/>
    <p:sldId id="269" r:id="rId3"/>
    <p:sldId id="270" r:id="rId4"/>
    <p:sldId id="272" r:id="rId5"/>
    <p:sldId id="271" r:id="rId6"/>
    <p:sldId id="273" r:id="rId7"/>
    <p:sldId id="26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>
          <p15:clr>
            <a:srgbClr val="A4A3A4"/>
          </p15:clr>
        </p15:guide>
        <p15:guide id="2" pos="3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322" autoAdjust="0"/>
  </p:normalViewPr>
  <p:slideViewPr>
    <p:cSldViewPr snapToGrid="0" showGuides="1">
      <p:cViewPr varScale="1">
        <p:scale>
          <a:sx n="143" d="100"/>
          <a:sy n="143" d="100"/>
        </p:scale>
        <p:origin x="100" y="364"/>
      </p:cViewPr>
      <p:guideLst>
        <p:guide orient="horz" pos="2051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brain_inspired.pdf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2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dataset_examples.pdf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4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7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10" Type="http://schemas.openxmlformats.org/officeDocument/2006/relationships/image" Target="../media/image4.png"/><Relationship Id="rId4" Type="http://schemas.openxmlformats.org/officeDocument/2006/relationships/tags" Target="../tags/tag68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24.jpe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 rotWithShape="1">
          <a:blip r:embed="rId4"/>
          <a:srcRect r="10869"/>
          <a:stretch/>
        </p:blipFill>
        <p:spPr>
          <a:xfrm>
            <a:off x="4497740" y="3777468"/>
            <a:ext cx="1896048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43" name="文本框 42"/>
          <p:cNvSpPr txBox="1"/>
          <p:nvPr/>
        </p:nvSpPr>
        <p:spPr>
          <a:xfrm>
            <a:off x="3693362" y="1780358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5422" y="1755413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4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05903" y="2833226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4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4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8492" y="1798490"/>
            <a:ext cx="977900" cy="387350"/>
          </a:xfrm>
          <a:prstGeom prst="rect">
            <a:avLst/>
          </a:prstGeom>
        </p:spPr>
      </p:pic>
      <p:sp>
        <p:nvSpPr>
          <p:cNvPr id="59" name="圆角矩形 58"/>
          <p:cNvSpPr/>
          <p:nvPr/>
        </p:nvSpPr>
        <p:spPr>
          <a:xfrm>
            <a:off x="4367565" y="3721588"/>
            <a:ext cx="2173419" cy="132270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865490" y="3242798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7778726" y="2833226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7782409" y="3639993"/>
            <a:ext cx="568325" cy="44005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2197673" y="3187556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8">
            <a:alphaModFix amt="22000"/>
          </a:blip>
          <a:stretch>
            <a:fillRect/>
          </a:stretch>
        </p:blipFill>
        <p:spPr>
          <a:xfrm>
            <a:off x="3160968" y="3357736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381188" y="3289156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0">
            <a:alphaModFix amt="28000"/>
          </a:blip>
          <a:stretch>
            <a:fillRect/>
          </a:stretch>
        </p:blipFill>
        <p:spPr>
          <a:xfrm>
            <a:off x="3317813" y="3535536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3219388" y="3498706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379850" y="2283591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5688983" y="224345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圆角矩形 10"/>
          <p:cNvSpPr/>
          <p:nvPr/>
        </p:nvSpPr>
        <p:spPr>
          <a:xfrm>
            <a:off x="7595927" y="2717266"/>
            <a:ext cx="898586" cy="148897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018552" y="3105017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4700927" y="31037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40" idx="3"/>
            <a:endCxn id="3209" idx="2"/>
          </p:cNvCxnSpPr>
          <p:nvPr/>
        </p:nvCxnSpPr>
        <p:spPr>
          <a:xfrm flipV="1">
            <a:off x="3524823" y="2769325"/>
            <a:ext cx="855027" cy="84368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0" idx="3"/>
            <a:endCxn id="59" idx="1"/>
          </p:cNvCxnSpPr>
          <p:nvPr/>
        </p:nvCxnSpPr>
        <p:spPr>
          <a:xfrm>
            <a:off x="3524823" y="3613006"/>
            <a:ext cx="842742" cy="7699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21" idx="2"/>
          </p:cNvCxnSpPr>
          <p:nvPr/>
        </p:nvCxnSpPr>
        <p:spPr>
          <a:xfrm flipV="1">
            <a:off x="5265040" y="2729184"/>
            <a:ext cx="42394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21" idx="5"/>
            <a:endCxn id="11" idx="1"/>
          </p:cNvCxnSpPr>
          <p:nvPr/>
        </p:nvCxnSpPr>
        <p:spPr>
          <a:xfrm>
            <a:off x="6574173" y="2506381"/>
            <a:ext cx="1021754" cy="95537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9" idx="3"/>
            <a:endCxn id="11" idx="1"/>
          </p:cNvCxnSpPr>
          <p:nvPr/>
        </p:nvCxnSpPr>
        <p:spPr>
          <a:xfrm flipV="1">
            <a:off x="6540984" y="3461753"/>
            <a:ext cx="1054943" cy="921188"/>
          </a:xfrm>
          <a:prstGeom prst="bentConnector3">
            <a:avLst>
              <a:gd name="adj1" fmla="val 516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561299" y="428465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532936" y="415697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Decision 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6523963" y="442563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591273" y="2210787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2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>
            <a:stCxn id="130" idx="3"/>
            <a:endCxn id="59" idx="1"/>
          </p:cNvCxnSpPr>
          <p:nvPr/>
        </p:nvCxnSpPr>
        <p:spPr>
          <a:xfrm>
            <a:off x="2536715" y="2828106"/>
            <a:ext cx="262255" cy="399229"/>
          </a:xfrm>
          <a:prstGeom prst="bentConnector3">
            <a:avLst>
              <a:gd name="adj1" fmla="val 2481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664985" y="2472691"/>
            <a:ext cx="2416328" cy="1562734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798970" y="306414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2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3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4"/>
            </p:custDataLst>
          </p:nvPr>
        </p:nvSpPr>
        <p:spPr>
          <a:xfrm>
            <a:off x="842708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5"/>
            </p:custDataLst>
          </p:nvPr>
        </p:nvSpPr>
        <p:spPr>
          <a:xfrm>
            <a:off x="842708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Recognition Embedding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4845" y="2813685"/>
            <a:ext cx="6350" cy="5657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282940" y="281368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89290" y="3379470"/>
            <a:ext cx="134781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8648" y="2568047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66724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667240" y="3146266"/>
            <a:ext cx="568325" cy="440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87" y="363545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41005" y="3099039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354820" y="255951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45930" y="306141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8648" y="3297662"/>
            <a:ext cx="518067" cy="520118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3" idx="3"/>
            <a:endCxn id="59" idx="1"/>
          </p:cNvCxnSpPr>
          <p:nvPr/>
        </p:nvCxnSpPr>
        <p:spPr>
          <a:xfrm flipV="1">
            <a:off x="2536715" y="3227335"/>
            <a:ext cx="262255" cy="330386"/>
          </a:xfrm>
          <a:prstGeom prst="bentConnector3">
            <a:avLst>
              <a:gd name="adj1" fmla="val 244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38519" y="2282997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t-1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26979" y="3802072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65" y="682428"/>
            <a:ext cx="2067123" cy="206712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</a:p>
          <a:p>
            <a:r>
              <a:rPr lang="en-US" altLang="zh-CN" sz="900" dirty="0"/>
              <a:t>Throttle  0.0      Brake  0.8530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65" y="2894518"/>
            <a:ext cx="2055070" cy="2055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</a:p>
          <a:p>
            <a:r>
              <a:rPr lang="en-US" altLang="zh-CN" sz="900" dirty="0"/>
              <a:t>Throttle  0.0      Brake  0.1196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</a:p>
          <a:p>
            <a:r>
              <a:rPr lang="en-US" altLang="zh-CN" sz="900" dirty="0"/>
              <a:t>Throttle  0.0      Brake  0.8530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>
            <a:fillRect/>
          </a:stretch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904000"/>
            <a:ext cx="2907031" cy="2180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904000"/>
            <a:ext cx="3021329" cy="2265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904000"/>
            <a:ext cx="3025564" cy="22691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7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11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2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3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33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2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3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4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5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6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sp>
        <p:nvSpPr>
          <p:cNvPr id="63" name="右箭头 62"/>
          <p:cNvSpPr/>
          <p:nvPr>
            <p:custDataLst>
              <p:tags r:id="rId8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9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10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1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2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IzMmE0ZjYzMTJhMTJkZGUyZWQxNGQ0YzBhN2IzOWYifQ=="/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171</Words>
  <Application>Microsoft Office PowerPoint</Application>
  <PresentationFormat>宽屏</PresentationFormat>
  <Paragraphs>88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Windows User</cp:lastModifiedBy>
  <cp:revision>415</cp:revision>
  <dcterms:created xsi:type="dcterms:W3CDTF">2019-06-19T02:08:00Z</dcterms:created>
  <dcterms:modified xsi:type="dcterms:W3CDTF">2024-11-05T08:12:06Z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DFC93CC043034BEBB673E15CA407FB59_11</vt:lpwstr>
  </property>
</Properties>
</file>