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2" r:id="rId6"/>
    <p:sldId id="271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4" y="87"/>
      </p:cViewPr>
      <p:guideLst>
        <p:guide orient="horz" pos="2051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8.xml"/><Relationship Id="rId7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2548145" y="3150004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1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732447" y="2472691"/>
            <a:ext cx="2348865" cy="1562734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78650" y="303366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Recognition Embedding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cxnSpLocks/>
          </p:cNvCxnSpPr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rgbClr val="BEBEBE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648" y="2912852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E4E1D2-0096-9687-920F-786BB7F3FB47}"/>
              </a:ext>
            </a:extLst>
          </p:cNvPr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90F8F4-7E63-F7A5-E154-997E070E07CA}"/>
              </a:ext>
            </a:extLst>
          </p:cNvPr>
          <p:cNvSpPr txBox="1"/>
          <p:nvPr/>
        </p:nvSpPr>
        <p:spPr>
          <a:xfrm>
            <a:off x="5084487" y="36354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17F60-E081-48B4-3576-28E1721DB6F6}"/>
              </a:ext>
            </a:extLst>
          </p:cNvPr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E48A23-C454-E691-62C4-F12807E4072B}"/>
              </a:ext>
            </a:extLst>
          </p:cNvPr>
          <p:cNvSpPr txBox="1"/>
          <p:nvPr/>
        </p:nvSpPr>
        <p:spPr>
          <a:xfrm>
            <a:off x="8021955" y="308805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0623AA-3738-DDD4-1AFE-D7A3EF329868}"/>
              </a:ext>
            </a:extLst>
          </p:cNvPr>
          <p:cNvSpPr txBox="1"/>
          <p:nvPr/>
        </p:nvSpPr>
        <p:spPr>
          <a:xfrm>
            <a:off x="9354820" y="255951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18CDD5-F278-513F-84DD-B8FE2D2D9367}"/>
              </a:ext>
            </a:extLst>
          </p:cNvPr>
          <p:cNvSpPr txBox="1"/>
          <p:nvPr/>
        </p:nvSpPr>
        <p:spPr>
          <a:xfrm>
            <a:off x="9345930" y="3061414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1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A0D79-FEB5-0B0B-7DE7-6F516BD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5EF5E0-AC0C-E52C-62B1-49C5DB3C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36E473-DFB3-FCCD-E9FA-F35347C51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5" y="682428"/>
            <a:ext cx="2067123" cy="206712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621F5876-5973-3BCF-72DE-CA80BC93B306}"/>
              </a:ext>
            </a:extLst>
          </p:cNvPr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Brake  0.8530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49DCA4-CD12-8E1F-5C92-00F251739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05160F-72C5-3A72-5E01-34CCDCFBF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65" y="2894518"/>
            <a:ext cx="2055070" cy="20550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D1C0E0-A407-D191-659C-0E9E7E92C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D066F7-6206-69E6-F2D9-52155B43B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5845767-ACFA-074D-3D62-23C01643CF56}"/>
              </a:ext>
            </a:extLst>
          </p:cNvPr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</a:p>
          <a:p>
            <a:r>
              <a:rPr lang="en-US" altLang="zh-CN" sz="900" dirty="0"/>
              <a:t>Throttle  0.0      Brake  0.1196</a:t>
            </a:r>
          </a:p>
        </p:txBody>
      </p:sp>
    </p:spTree>
    <p:extLst>
      <p:ext uri="{BB962C8B-B14F-4D97-AF65-F5344CB8AC3E}">
        <p14:creationId xmlns:p14="http://schemas.microsoft.com/office/powerpoint/2010/main" val="350701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FCD3E-8488-F2FE-33F4-80DDFAF6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5D9A00C5-D2FB-3EAA-3858-ED6E7DB5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D7F787E-56F0-E1A4-F400-6A692E1D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A230CA2-2050-BEE6-7E4A-3363C902C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55D4DF6-CC50-B9CB-D854-C8DA5D8F5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D84BEE8-EEF4-21FF-C212-A6A8A7A247A2}"/>
              </a:ext>
            </a:extLst>
          </p:cNvPr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Brake  0.8530</a:t>
            </a:r>
          </a:p>
        </p:txBody>
      </p:sp>
    </p:spTree>
    <p:extLst>
      <p:ext uri="{BB962C8B-B14F-4D97-AF65-F5344CB8AC3E}">
        <p14:creationId xmlns:p14="http://schemas.microsoft.com/office/powerpoint/2010/main" val="220202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C9A1-87BC-DC16-013E-B5B398C1B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A9EED5-FDC9-65F0-C927-8488D020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/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1C3717-EEB2-D2F7-18AC-1E571B50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904000"/>
            <a:ext cx="2907031" cy="2180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32EEB8-A1C4-4A6E-CD86-BD0497702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904000"/>
            <a:ext cx="3021329" cy="22659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777677-AD0C-19B8-1344-6737B0707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904000"/>
            <a:ext cx="3025564" cy="22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56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EBEB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131</Words>
  <Application>Microsoft Office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haidong wang</cp:lastModifiedBy>
  <cp:revision>356</cp:revision>
  <dcterms:created xsi:type="dcterms:W3CDTF">2019-06-19T02:08:00Z</dcterms:created>
  <dcterms:modified xsi:type="dcterms:W3CDTF">2024-11-03T10:35:06Z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DFC93CC043034BEBB673E15CA407FB59_11</vt:lpwstr>
  </property>
</Properties>
</file>