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9" r:id="rId5"/>
    <p:sldId id="270" r:id="rId6"/>
    <p:sldId id="272" r:id="rId7"/>
    <p:sldId id="271" r:id="rId8"/>
    <p:sldId id="273" r:id="rId9"/>
    <p:sldId id="26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322" autoAdjust="0"/>
  </p:normalViewPr>
  <p:slideViewPr>
    <p:cSldViewPr snapToGrid="0" showGuides="1">
      <p:cViewPr varScale="1">
        <p:scale>
          <a:sx n="143" d="100"/>
          <a:sy n="143" d="100"/>
        </p:scale>
        <p:origin x="68" y="312"/>
      </p:cViewPr>
      <p:guideLst>
        <p:guide orient="horz" pos="2028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brain_inspired.pdf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dataset_examples.pdf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attention_ped_greed.pdf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driving_scores.pdf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28.png"/><Relationship Id="rId6" Type="http://schemas.openxmlformats.org/officeDocument/2006/relationships/image" Target="../media/image3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 rotWithShape="1">
          <a:blip r:embed="rId1"/>
          <a:srcRect r="10869"/>
          <a:stretch>
            <a:fillRect/>
          </a:stretch>
        </p:blipFill>
        <p:spPr>
          <a:xfrm>
            <a:off x="4497740" y="3777468"/>
            <a:ext cx="1896048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2139000" y="2309983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4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4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492" y="1798490"/>
            <a:ext cx="977900" cy="387350"/>
          </a:xfrm>
          <a:prstGeom prst="rect">
            <a:avLst/>
          </a:prstGeom>
        </p:spPr>
      </p:pic>
      <p:sp>
        <p:nvSpPr>
          <p:cNvPr id="59" name="圆角矩形 58"/>
          <p:cNvSpPr/>
          <p:nvPr/>
        </p:nvSpPr>
        <p:spPr>
          <a:xfrm>
            <a:off x="4367565" y="3721588"/>
            <a:ext cx="2173419" cy="132270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865490" y="3242798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7778726" y="2833226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7782409" y="3639993"/>
            <a:ext cx="568325" cy="44005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2199325" y="2668289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62620" y="2838469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503805" y="2823845"/>
            <a:ext cx="532765" cy="430530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319465" y="3016269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3221040" y="2979439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379595" y="2268220"/>
            <a:ext cx="885190" cy="598170"/>
          </a:xfrm>
          <a:prstGeom prst="cube">
            <a:avLst>
              <a:gd name="adj" fmla="val 2976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5688965" y="2243455"/>
            <a:ext cx="885190" cy="594995"/>
          </a:xfrm>
          <a:prstGeom prst="cube">
            <a:avLst>
              <a:gd name="adj" fmla="val 2976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圆角矩形 10"/>
          <p:cNvSpPr/>
          <p:nvPr/>
        </p:nvSpPr>
        <p:spPr>
          <a:xfrm>
            <a:off x="7595927" y="2556361"/>
            <a:ext cx="898586" cy="182658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018552" y="3105017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4700927" y="31037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40" idx="3"/>
            <a:endCxn id="3209" idx="2"/>
          </p:cNvCxnSpPr>
          <p:nvPr/>
        </p:nvCxnSpPr>
        <p:spPr>
          <a:xfrm flipV="1">
            <a:off x="3526790" y="2656205"/>
            <a:ext cx="852805" cy="437515"/>
          </a:xfrm>
          <a:prstGeom prst="bentConnector3">
            <a:avLst>
              <a:gd name="adj1" fmla="val 500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0" idx="3"/>
            <a:endCxn id="59" idx="1"/>
          </p:cNvCxnSpPr>
          <p:nvPr/>
        </p:nvCxnSpPr>
        <p:spPr>
          <a:xfrm>
            <a:off x="3526475" y="3093739"/>
            <a:ext cx="841090" cy="1289202"/>
          </a:xfrm>
          <a:prstGeom prst="bentConnector3">
            <a:avLst>
              <a:gd name="adj1" fmla="val 5075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21" idx="2"/>
          </p:cNvCxnSpPr>
          <p:nvPr/>
        </p:nvCxnSpPr>
        <p:spPr>
          <a:xfrm flipV="1">
            <a:off x="5265040" y="2629489"/>
            <a:ext cx="42394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11" idx="1"/>
          </p:cNvCxnSpPr>
          <p:nvPr/>
        </p:nvCxnSpPr>
        <p:spPr>
          <a:xfrm>
            <a:off x="6584950" y="2500630"/>
            <a:ext cx="1010920" cy="969010"/>
          </a:xfrm>
          <a:prstGeom prst="bentConnector3">
            <a:avLst>
              <a:gd name="adj1" fmla="val 5006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9" idx="3"/>
            <a:endCxn id="11" idx="1"/>
          </p:cNvCxnSpPr>
          <p:nvPr/>
        </p:nvCxnSpPr>
        <p:spPr>
          <a:xfrm flipV="1">
            <a:off x="6540984" y="3469651"/>
            <a:ext cx="1054943" cy="913290"/>
          </a:xfrm>
          <a:prstGeom prst="bentConnector3">
            <a:avLst>
              <a:gd name="adj1" fmla="val 516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561299" y="428465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32936" y="415697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566539" y="4441563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2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586908" y="222362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2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212556" y="3765986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75851" y="3936166"/>
            <a:ext cx="121285" cy="14160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340191" y="3908720"/>
            <a:ext cx="653415" cy="52768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044111" y="4292412"/>
            <a:ext cx="161925" cy="299720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 flipH="1">
            <a:off x="3234271" y="4077136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714060" y="3464046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-1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755110" y="4581643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en-US" altLang="zh-CN" sz="1200" i="1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4" name="肘形连接符 73"/>
          <p:cNvCxnSpPr>
            <a:stCxn id="94" idx="3"/>
            <a:endCxn id="3209" idx="2"/>
          </p:cNvCxnSpPr>
          <p:nvPr/>
        </p:nvCxnSpPr>
        <p:spPr>
          <a:xfrm flipV="1">
            <a:off x="3539490" y="2656205"/>
            <a:ext cx="840105" cy="1535430"/>
          </a:xfrm>
          <a:prstGeom prst="bentConnector3">
            <a:avLst>
              <a:gd name="adj1" fmla="val 5003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478732" y="2422343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2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10472" y="2395493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>
            <a:stCxn id="130" idx="3"/>
            <a:endCxn id="59" idx="1"/>
          </p:cNvCxnSpPr>
          <p:nvPr/>
        </p:nvCxnSpPr>
        <p:spPr>
          <a:xfrm>
            <a:off x="2536715" y="2828106"/>
            <a:ext cx="262255" cy="399229"/>
          </a:xfrm>
          <a:prstGeom prst="bentConnector3">
            <a:avLst>
              <a:gd name="adj1" fmla="val 2481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664985" y="2472691"/>
            <a:ext cx="2416328" cy="1562734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 sz="1000" i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OFC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CPC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7978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98970" y="306414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1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2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3"/>
            </p:custDataLst>
          </p:nvPr>
        </p:nvSpPr>
        <p:spPr>
          <a:xfrm>
            <a:off x="8463280" y="318198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8463280" y="2642870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Positional Embedding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2305" y="2820035"/>
            <a:ext cx="8890" cy="5594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8289925" y="3373755"/>
            <a:ext cx="173355" cy="6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24" idx="1"/>
          </p:cNvCxnSpPr>
          <p:nvPr/>
        </p:nvCxnSpPr>
        <p:spPr>
          <a:xfrm>
            <a:off x="8282305" y="2825750"/>
            <a:ext cx="180975" cy="25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2568047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9645015" y="313040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645015" y="2548731"/>
            <a:ext cx="568325" cy="440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87" y="3635454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endParaRPr lang="en-US" altLang="zh-CN" sz="1000" i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1000" i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7830" y="3099039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i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3297662"/>
            <a:ext cx="518067" cy="520118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3" idx="3"/>
            <a:endCxn id="59" idx="1"/>
          </p:cNvCxnSpPr>
          <p:nvPr/>
        </p:nvCxnSpPr>
        <p:spPr>
          <a:xfrm flipV="1">
            <a:off x="2536715" y="3227335"/>
            <a:ext cx="262255" cy="330386"/>
          </a:xfrm>
          <a:prstGeom prst="bentConnector3">
            <a:avLst>
              <a:gd name="adj1" fmla="val 244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38519" y="2282997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i="1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-1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26979" y="3802072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i="1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i="1" baseline="-250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364916" y="3140964"/>
                <a:ext cx="348615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916" y="3140964"/>
                <a:ext cx="348615" cy="229870"/>
              </a:xfrm>
              <a:prstGeom prst="rect">
                <a:avLst/>
              </a:prstGeom>
              <a:blipFill rotWithShape="1">
                <a:blip r:embed="rId8"/>
                <a:stretch>
                  <a:fillRect l="-164" t="-110" r="164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9383331" y="2606294"/>
                <a:ext cx="354330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31" y="2606294"/>
                <a:ext cx="354330" cy="229870"/>
              </a:xfrm>
              <a:prstGeom prst="rect">
                <a:avLst/>
              </a:prstGeom>
              <a:blipFill rotWithShape="1">
                <a:blip r:embed="rId9"/>
                <a:stretch>
                  <a:fillRect l="-161" t="-110" r="161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079952" y="2973791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i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682428"/>
            <a:ext cx="2067123" cy="206712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>
                <a:solidFill>
                  <a:srgbClr val="C00000"/>
                </a:solidFill>
              </a:rPr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0.8530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2894518"/>
            <a:ext cx="2055070" cy="2055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/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0.1196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/>
              <a:t>Throttle  0.0      </a:t>
            </a:r>
            <a:r>
              <a:rPr lang="en-US" altLang="zh-CN" sz="900" dirty="0">
                <a:solidFill>
                  <a:srgbClr val="FF0000"/>
                </a:solidFill>
              </a:rPr>
              <a:t>Brake  0.8530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>
            <a:fillRect/>
          </a:stretch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656350"/>
            <a:ext cx="2907031" cy="2180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656350"/>
            <a:ext cx="3021329" cy="2265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656350"/>
            <a:ext cx="3025564" cy="2269173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0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1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COMMONDATA" val="eyJoZGlkIjoiM2IzMmE0ZjYzMTJhMTJkZGUyZWQxNGQ0YzBhN2IzOWYifQ=="/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170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Times New Roman</vt:lpstr>
      <vt:lpstr>Cambria Math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王海东</cp:lastModifiedBy>
  <cp:revision>482</cp:revision>
  <dcterms:created xsi:type="dcterms:W3CDTF">2019-06-19T02:08:00Z</dcterms:created>
  <dcterms:modified xsi:type="dcterms:W3CDTF">2024-11-30T06:51:52Z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DFC93CC043034BEBB673E15CA407FB59_11</vt:lpwstr>
  </property>
</Properties>
</file>