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28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595" y="2268220"/>
            <a:ext cx="885190" cy="598170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65" y="2243455"/>
            <a:ext cx="885190" cy="594995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790" y="2656205"/>
            <a:ext cx="852805" cy="437515"/>
          </a:xfrm>
          <a:prstGeom prst="bentConnector3">
            <a:avLst>
              <a:gd name="adj1" fmla="val 500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629489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11" idx="1"/>
          </p:cNvCxnSpPr>
          <p:nvPr/>
        </p:nvCxnSpPr>
        <p:spPr>
          <a:xfrm>
            <a:off x="6584950" y="2500630"/>
            <a:ext cx="1010920" cy="969010"/>
          </a:xfrm>
          <a:prstGeom prst="bentConnector3">
            <a:avLst>
              <a:gd name="adj1" fmla="val 500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566539" y="4441563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86908" y="222362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490" y="2656205"/>
            <a:ext cx="840105" cy="1535430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78732" y="2422343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10472" y="239549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978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63280" y="318198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63280" y="2642870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2305" y="2820035"/>
            <a:ext cx="8890" cy="5594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8289925" y="3373755"/>
            <a:ext cx="173355" cy="6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24" idx="1"/>
          </p:cNvCxnSpPr>
          <p:nvPr/>
        </p:nvCxnSpPr>
        <p:spPr>
          <a:xfrm>
            <a:off x="8282305" y="2825750"/>
            <a:ext cx="180975" cy="2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45015" y="313040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45015" y="2548731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64" t="-110" r="164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Brake  0.8530</a:t>
            </a:r>
            <a:endParaRPr lang="en-US" altLang="zh-CN" sz="900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65635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65635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65635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170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475</cp:revision>
  <dcterms:created xsi:type="dcterms:W3CDTF">2019-06-19T02:08:00Z</dcterms:created>
  <dcterms:modified xsi:type="dcterms:W3CDTF">2024-11-30T01:24:22Z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