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69" r:id="rId5"/>
    <p:sldId id="270" r:id="rId6"/>
    <p:sldId id="272" r:id="rId7"/>
    <p:sldId id="271" r:id="rId8"/>
    <p:sldId id="273" r:id="rId9"/>
    <p:sldId id="268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3322" autoAdjust="0"/>
  </p:normalViewPr>
  <p:slideViewPr>
    <p:cSldViewPr snapToGrid="0" showGuides="1">
      <p:cViewPr varScale="1">
        <p:scale>
          <a:sx n="143" d="100"/>
          <a:sy n="143" d="100"/>
        </p:scale>
        <p:origin x="68" y="312"/>
      </p:cViewPr>
      <p:guideLst>
        <p:guide orient="horz" pos="2027"/>
        <p:guide pos="37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8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brain_inspired.pdf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net.pdf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dataset_examples.pdf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attention_ped_greed.pdf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driving_scores.pdf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3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8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0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1.xml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image" Target="../media/image28.png"/><Relationship Id="rId6" Type="http://schemas.openxmlformats.org/officeDocument/2006/relationships/image" Target="../media/image3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72.xml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 rotWithShape="1">
          <a:blip r:embed="rId1"/>
          <a:srcRect r="10869"/>
          <a:stretch>
            <a:fillRect/>
          </a:stretch>
        </p:blipFill>
        <p:spPr>
          <a:xfrm>
            <a:off x="4497740" y="3777468"/>
            <a:ext cx="1896048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43" name="文本框 42"/>
          <p:cNvSpPr txBox="1"/>
          <p:nvPr/>
        </p:nvSpPr>
        <p:spPr>
          <a:xfrm>
            <a:off x="3693362" y="1780358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400" smtClean="0">
                <a:latin typeface="Times New Roman" panose="02020603050405020304" charset="0"/>
                <a:cs typeface="Times New Roman" panose="02020603050405020304" charset="0"/>
              </a:rPr>
              <a:t>Perception </a:t>
            </a:r>
            <a:endParaRPr lang="en-US" altLang="zh-CN" sz="14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 smtClean="0">
                <a:latin typeface="Times New Roman" panose="02020603050405020304" charset="0"/>
                <a:cs typeface="Times New Roman" panose="02020603050405020304" charset="0"/>
              </a:rPr>
              <a:t>Network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45422" y="1755413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Decision </a:t>
            </a:r>
            <a:endParaRPr lang="en-US" altLang="zh-CN" sz="14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 smtClean="0">
                <a:latin typeface="Times New Roman" panose="02020603050405020304" charset="0"/>
                <a:cs typeface="Times New Roman" panose="02020603050405020304" charset="0"/>
              </a:rPr>
              <a:t>Network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39000" y="2309983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4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4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492" y="1798490"/>
            <a:ext cx="977900" cy="387350"/>
          </a:xfrm>
          <a:prstGeom prst="rect">
            <a:avLst/>
          </a:prstGeom>
        </p:spPr>
      </p:pic>
      <p:sp>
        <p:nvSpPr>
          <p:cNvPr id="59" name="圆角矩形 58"/>
          <p:cNvSpPr/>
          <p:nvPr/>
        </p:nvSpPr>
        <p:spPr>
          <a:xfrm>
            <a:off x="4367565" y="3721588"/>
            <a:ext cx="2173419" cy="132270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4865490" y="3242798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7778726" y="2833226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4">
            <a:alphaModFix amt="54000"/>
          </a:blip>
          <a:stretch>
            <a:fillRect/>
          </a:stretch>
        </p:blipFill>
        <p:spPr>
          <a:xfrm>
            <a:off x="7782409" y="3639993"/>
            <a:ext cx="568325" cy="440055"/>
          </a:xfrm>
          <a:prstGeom prst="rect">
            <a:avLst/>
          </a:prstGeom>
        </p:spPr>
      </p:pic>
      <p:sp>
        <p:nvSpPr>
          <p:cNvPr id="40" name="圆角矩形 39"/>
          <p:cNvSpPr/>
          <p:nvPr/>
        </p:nvSpPr>
        <p:spPr>
          <a:xfrm>
            <a:off x="2199325" y="2668289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5">
            <a:alphaModFix amt="22000"/>
          </a:blip>
          <a:stretch>
            <a:fillRect/>
          </a:stretch>
        </p:blipFill>
        <p:spPr>
          <a:xfrm>
            <a:off x="3162620" y="2838469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503805" y="2823845"/>
            <a:ext cx="532765" cy="430530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7">
            <a:alphaModFix amt="28000"/>
          </a:blip>
          <a:stretch>
            <a:fillRect/>
          </a:stretch>
        </p:blipFill>
        <p:spPr>
          <a:xfrm>
            <a:off x="3319465" y="3016269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3221040" y="2979439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379850" y="2283591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3209;p50"/>
          <p:cNvSpPr/>
          <p:nvPr/>
        </p:nvSpPr>
        <p:spPr>
          <a:xfrm>
            <a:off x="5688983" y="224345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>
                <a:lumMod val="95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圆角矩形 10"/>
          <p:cNvSpPr/>
          <p:nvPr/>
        </p:nvSpPr>
        <p:spPr>
          <a:xfrm>
            <a:off x="7595927" y="2556361"/>
            <a:ext cx="898586" cy="182658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6018552" y="3105017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 rot="10800000">
            <a:off x="4700927" y="31037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40" idx="3"/>
            <a:endCxn id="3209" idx="2"/>
          </p:cNvCxnSpPr>
          <p:nvPr/>
        </p:nvCxnSpPr>
        <p:spPr>
          <a:xfrm flipV="1">
            <a:off x="3526475" y="2769325"/>
            <a:ext cx="853375" cy="32441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0" idx="3"/>
            <a:endCxn id="59" idx="1"/>
          </p:cNvCxnSpPr>
          <p:nvPr/>
        </p:nvCxnSpPr>
        <p:spPr>
          <a:xfrm>
            <a:off x="3526475" y="3093739"/>
            <a:ext cx="841090" cy="1289202"/>
          </a:xfrm>
          <a:prstGeom prst="bentConnector3">
            <a:avLst>
              <a:gd name="adj1" fmla="val 5075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221" idx="2"/>
          </p:cNvCxnSpPr>
          <p:nvPr/>
        </p:nvCxnSpPr>
        <p:spPr>
          <a:xfrm flipV="1">
            <a:off x="5265040" y="2729184"/>
            <a:ext cx="423943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21" idx="5"/>
            <a:endCxn id="11" idx="1"/>
          </p:cNvCxnSpPr>
          <p:nvPr/>
        </p:nvCxnSpPr>
        <p:spPr>
          <a:xfrm>
            <a:off x="6574173" y="2506381"/>
            <a:ext cx="1021754" cy="963270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9" idx="3"/>
            <a:endCxn id="11" idx="1"/>
          </p:cNvCxnSpPr>
          <p:nvPr/>
        </p:nvCxnSpPr>
        <p:spPr>
          <a:xfrm flipV="1">
            <a:off x="6540984" y="3469651"/>
            <a:ext cx="1054943" cy="913290"/>
          </a:xfrm>
          <a:prstGeom prst="bentConnector3">
            <a:avLst>
              <a:gd name="adj1" fmla="val 5169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4561299" y="4284651"/>
            <a:ext cx="902305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Perception 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532936" y="4156971"/>
            <a:ext cx="902305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Decision </a:t>
            </a:r>
            <a:endParaRPr lang="en-US" altLang="zh-CN" sz="120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673219" y="4473948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2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2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  <a:endParaRPr sz="12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786298" y="223251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2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212556" y="3765986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5">
            <a:alphaModFix amt="22000"/>
          </a:blip>
          <a:stretch>
            <a:fillRect/>
          </a:stretch>
        </p:blipFill>
        <p:spPr>
          <a:xfrm>
            <a:off x="3175851" y="3936166"/>
            <a:ext cx="121285" cy="141605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340191" y="3908720"/>
            <a:ext cx="653415" cy="527685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7">
            <a:alphaModFix amt="28000"/>
          </a:blip>
          <a:stretch>
            <a:fillRect/>
          </a:stretch>
        </p:blipFill>
        <p:spPr>
          <a:xfrm>
            <a:off x="3044111" y="4292412"/>
            <a:ext cx="161925" cy="299720"/>
          </a:xfrm>
          <a:prstGeom prst="rect">
            <a:avLst/>
          </a:prstGeom>
        </p:spPr>
      </p:pic>
      <p:cxnSp>
        <p:nvCxnSpPr>
          <p:cNvPr id="98" name="直接连接符 97"/>
          <p:cNvCxnSpPr/>
          <p:nvPr/>
        </p:nvCxnSpPr>
        <p:spPr>
          <a:xfrm flipH="1">
            <a:off x="3234271" y="4077136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714060" y="3464046"/>
            <a:ext cx="366183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 i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-1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755110" y="4581643"/>
            <a:ext cx="366183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 i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74" name="肘形连接符 73"/>
          <p:cNvCxnSpPr>
            <a:stCxn id="94" idx="3"/>
            <a:endCxn id="3209" idx="2"/>
          </p:cNvCxnSpPr>
          <p:nvPr/>
        </p:nvCxnSpPr>
        <p:spPr>
          <a:xfrm flipV="1">
            <a:off x="3539706" y="2769325"/>
            <a:ext cx="840144" cy="1422111"/>
          </a:xfrm>
          <a:prstGeom prst="bentConnector3">
            <a:avLst>
              <a:gd name="adj1" fmla="val 49244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肘形连接符 29"/>
          <p:cNvCxnSpPr>
            <a:stCxn id="130" idx="3"/>
            <a:endCxn id="59" idx="1"/>
          </p:cNvCxnSpPr>
          <p:nvPr/>
        </p:nvCxnSpPr>
        <p:spPr>
          <a:xfrm>
            <a:off x="2536715" y="2828106"/>
            <a:ext cx="262255" cy="399229"/>
          </a:xfrm>
          <a:prstGeom prst="bentConnector3">
            <a:avLst>
              <a:gd name="adj1" fmla="val 2481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3424555" y="2535489"/>
            <a:ext cx="1484865" cy="61451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圆角矩形 139"/>
          <p:cNvSpPr/>
          <p:nvPr/>
        </p:nvSpPr>
        <p:spPr>
          <a:xfrm>
            <a:off x="3364231" y="3297721"/>
            <a:ext cx="1604486" cy="66326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3012122" y="2138867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664985" y="2472691"/>
            <a:ext cx="2416328" cy="1562734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644155" y="3713638"/>
            <a:ext cx="1082731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811585" y="1995868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3653611" y="2907143"/>
            <a:ext cx="1131596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5110047" y="2347046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413058" y="2255525"/>
            <a:ext cx="2712402" cy="180657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OPC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CFC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473051" y="337947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989941" y="337947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97941" y="337185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3476226" y="341122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533107" y="3400632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IT</a:t>
            </a:r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617955" y="2599961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3624122" y="2618667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79625" y="2596786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279625" y="2593267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865481" y="35458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381101" y="354457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020545" y="2752996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792966" y="3027252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964541" y="340804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798970" y="3064140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325335" y="2757757"/>
            <a:ext cx="6902" cy="8303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1"/>
            </p:custDataLst>
          </p:nvPr>
        </p:nvSpPr>
        <p:spPr>
          <a:xfrm>
            <a:off x="943864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2"/>
            </p:custDataLst>
          </p:nvPr>
        </p:nvSpPr>
        <p:spPr>
          <a:xfrm>
            <a:off x="942911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3"/>
            </p:custDataLst>
          </p:nvPr>
        </p:nvSpPr>
        <p:spPr>
          <a:xfrm>
            <a:off x="8427085" y="2628265"/>
            <a:ext cx="975360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steering angle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4"/>
            </p:custDataLst>
          </p:nvPr>
        </p:nvSpPr>
        <p:spPr>
          <a:xfrm>
            <a:off x="8427085" y="3189605"/>
            <a:ext cx="97536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acceleration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84323" y="3643322"/>
            <a:ext cx="1126173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Positional Embedding</a:t>
            </a:r>
            <a:endParaRPr lang="en-US" altLang="zh-CN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497689" y="2235900"/>
            <a:ext cx="85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Speed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64480" y="3211165"/>
            <a:ext cx="1153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Navigation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9" name="肘形连接符 38"/>
          <p:cNvCxnSpPr>
            <a:endCxn id="10" idx="2"/>
          </p:cNvCxnSpPr>
          <p:nvPr/>
        </p:nvCxnSpPr>
        <p:spPr>
          <a:xfrm>
            <a:off x="4889101" y="3543935"/>
            <a:ext cx="1579644" cy="94933"/>
          </a:xfrm>
          <a:prstGeom prst="bentConnector3">
            <a:avLst>
              <a:gd name="adj1" fmla="val 2346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6" idx="2"/>
          </p:cNvCxnSpPr>
          <p:nvPr/>
        </p:nvCxnSpPr>
        <p:spPr>
          <a:xfrm flipV="1">
            <a:off x="4749165" y="2600008"/>
            <a:ext cx="1722755" cy="165239"/>
          </a:xfrm>
          <a:prstGeom prst="bentConnector3">
            <a:avLst>
              <a:gd name="adj1" fmla="val 2948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182351" y="3193304"/>
            <a:ext cx="14643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105" idx="1"/>
          </p:cNvCxnSpPr>
          <p:nvPr/>
        </p:nvCxnSpPr>
        <p:spPr>
          <a:xfrm>
            <a:off x="3319711" y="2762838"/>
            <a:ext cx="298244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96" idx="1"/>
          </p:cNvCxnSpPr>
          <p:nvPr/>
        </p:nvCxnSpPr>
        <p:spPr>
          <a:xfrm>
            <a:off x="3332237" y="3583305"/>
            <a:ext cx="143989" cy="31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8056880" y="3119961"/>
            <a:ext cx="23241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8284845" y="2813685"/>
            <a:ext cx="6350" cy="56578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endCxn id="62" idx="1"/>
          </p:cNvCxnSpPr>
          <p:nvPr/>
        </p:nvCxnSpPr>
        <p:spPr>
          <a:xfrm>
            <a:off x="8282940" y="2813685"/>
            <a:ext cx="1441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>
            <a:off x="8289290" y="3379470"/>
            <a:ext cx="134781" cy="31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648" y="2568047"/>
            <a:ext cx="518067" cy="520118"/>
          </a:xfrm>
          <a:prstGeom prst="rect">
            <a:avLst/>
          </a:prstGeom>
        </p:spPr>
      </p:pic>
      <p:pic>
        <p:nvPicPr>
          <p:cNvPr id="141" name="图片 140" descr="a1e43c4ced9b4d5ae9f5d936849b38e"/>
          <p:cNvPicPr>
            <a:picLocks noChangeAspect="1"/>
          </p:cNvPicPr>
          <p:nvPr/>
        </p:nvPicPr>
        <p:blipFill>
          <a:blip r:embed="rId6">
            <a:alphaModFix amt="54000"/>
          </a:blip>
          <a:stretch>
            <a:fillRect/>
          </a:stretch>
        </p:blipFill>
        <p:spPr>
          <a:xfrm>
            <a:off x="9667240" y="2610971"/>
            <a:ext cx="494030" cy="494030"/>
          </a:xfrm>
          <a:prstGeom prst="rect">
            <a:avLst/>
          </a:prstGeom>
        </p:spPr>
      </p:pic>
      <p:pic>
        <p:nvPicPr>
          <p:cNvPr id="142" name="图片 141" descr="9966bd960df2ac42ce4b52b9505ae54"/>
          <p:cNvPicPr>
            <a:picLocks noChangeAspect="1"/>
          </p:cNvPicPr>
          <p:nvPr/>
        </p:nvPicPr>
        <p:blipFill>
          <a:blip r:embed="rId7">
            <a:alphaModFix amt="54000"/>
          </a:blip>
          <a:stretch>
            <a:fillRect/>
          </a:stretch>
        </p:blipFill>
        <p:spPr>
          <a:xfrm>
            <a:off x="9667240" y="3146266"/>
            <a:ext cx="568325" cy="4400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43858" y="2608726"/>
            <a:ext cx="75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Action Prediction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4487" y="3635454"/>
            <a:ext cx="3600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  <a:endParaRPr lang="en-US" altLang="zh-CN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4740" y="2834451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37830" y="3099039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1000" i="1" baseline="-250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zh-CN" sz="1000" i="1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648" y="3297662"/>
            <a:ext cx="518067" cy="520118"/>
          </a:xfrm>
          <a:prstGeom prst="rect">
            <a:avLst/>
          </a:prstGeom>
        </p:spPr>
      </p:pic>
      <p:cxnSp>
        <p:nvCxnSpPr>
          <p:cNvPr id="28" name="肘形连接符 27"/>
          <p:cNvCxnSpPr>
            <a:stCxn id="13" idx="3"/>
            <a:endCxn id="59" idx="1"/>
          </p:cNvCxnSpPr>
          <p:nvPr/>
        </p:nvCxnSpPr>
        <p:spPr>
          <a:xfrm flipV="1">
            <a:off x="2536715" y="3227335"/>
            <a:ext cx="262255" cy="330386"/>
          </a:xfrm>
          <a:prstGeom prst="bentConnector3">
            <a:avLst>
              <a:gd name="adj1" fmla="val 2449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2038519" y="2282997"/>
            <a:ext cx="509736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i="1" smtClean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000" baseline="-25000" smtClean="0">
                <a:latin typeface="Times New Roman" panose="02020603050405020304" charset="0"/>
                <a:cs typeface="Times New Roman" panose="02020603050405020304" charset="0"/>
              </a:rPr>
              <a:t>t-1</a:t>
            </a:r>
            <a:endParaRPr lang="en-US" altLang="zh-CN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026979" y="3802072"/>
            <a:ext cx="509736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i="1" smtClean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000" baseline="-25000" smtClean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zh-CN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9345866" y="2584069"/>
                <a:ext cx="372745" cy="229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sPre>
                        <m:sPrePr>
                          <m:ctrlP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PrePr>
                        <m:sub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p>
                        <m:e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sPre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866" y="2584069"/>
                <a:ext cx="372745" cy="229870"/>
              </a:xfrm>
              <a:prstGeom prst="rect">
                <a:avLst/>
              </a:prstGeom>
              <a:blipFill rotWithShape="1">
                <a:blip r:embed="rId8"/>
                <a:stretch>
                  <a:fillRect l="-153" t="-110" r="153" b="1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9367456" y="3130804"/>
                <a:ext cx="354330" cy="229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sPre>
                        <m:sPrePr>
                          <m:ctrlP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PrePr>
                        <m:sub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sup>
                        <m:e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e>
                      </m:sPre>
                    </m:oMath>
                  </m:oMathPara>
                </a14:m>
                <a:endParaRPr lang="zh-CN" altLang="en-US" sz="90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456" y="3130804"/>
                <a:ext cx="354330" cy="229870"/>
              </a:xfrm>
              <a:prstGeom prst="rect">
                <a:avLst/>
              </a:prstGeom>
              <a:blipFill rotWithShape="1">
                <a:blip r:embed="rId9"/>
                <a:stretch>
                  <a:fillRect l="-161" t="-110" r="161" b="1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3079952" y="2973791"/>
            <a:ext cx="3600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sz="1000" baseline="-250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zh-CN" altLang="en-US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89" y="682427"/>
            <a:ext cx="2067123" cy="20671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40" y="682428"/>
            <a:ext cx="2067123" cy="2067123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4452603" y="233671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-0.0212   Speed  -0.0010</a:t>
            </a:r>
            <a:endParaRPr lang="en-US" altLang="zh-CN" sz="900" dirty="0"/>
          </a:p>
          <a:p>
            <a:r>
              <a:rPr lang="en-US" altLang="zh-CN" sz="900" dirty="0">
                <a:solidFill>
                  <a:schemeClr val="tx1"/>
                </a:solidFill>
              </a:rPr>
              <a:t>Throttle  0.0</a:t>
            </a:r>
            <a:r>
              <a:rPr lang="en-US" altLang="zh-CN" sz="900" dirty="0">
                <a:solidFill>
                  <a:srgbClr val="C00000"/>
                </a:solidFill>
              </a:rPr>
              <a:t>      </a:t>
            </a:r>
            <a:r>
              <a:rPr lang="en-US" altLang="zh-CN" sz="900" dirty="0">
                <a:solidFill>
                  <a:srgbClr val="FF0000"/>
                </a:solidFill>
              </a:rPr>
              <a:t>Brake  0.8530</a:t>
            </a:r>
            <a:endParaRPr lang="en-US" altLang="zh-CN" sz="900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12" y="682427"/>
            <a:ext cx="2067123" cy="20671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40" y="2894518"/>
            <a:ext cx="2055070" cy="20550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235" y="2890879"/>
            <a:ext cx="2055070" cy="20550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05" y="2890879"/>
            <a:ext cx="2067123" cy="206712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68058" y="452270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0.02816   Speed  -0.0009</a:t>
            </a:r>
            <a:endParaRPr lang="en-US" altLang="zh-CN" sz="900" dirty="0"/>
          </a:p>
          <a:p>
            <a:r>
              <a:rPr lang="en-US" altLang="zh-CN" sz="900" dirty="0">
                <a:solidFill>
                  <a:schemeClr val="tx1"/>
                </a:solidFill>
              </a:rPr>
              <a:t>Throttle  0.0</a:t>
            </a:r>
            <a:r>
              <a:rPr lang="en-US" altLang="zh-CN" sz="900" dirty="0"/>
              <a:t>      </a:t>
            </a:r>
            <a:r>
              <a:rPr lang="en-US" altLang="zh-CN" sz="900" dirty="0">
                <a:solidFill>
                  <a:srgbClr val="FF0000"/>
                </a:solidFill>
              </a:rPr>
              <a:t>Brake  0.1196</a:t>
            </a:r>
            <a:endParaRPr lang="en-US" altLang="zh-CN" sz="900" dirty="0">
              <a:solidFill>
                <a:srgbClr val="FF0000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3473450"/>
            <a:ext cx="6201372" cy="206712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1406326"/>
            <a:ext cx="2067124" cy="206712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38" y="1406326"/>
            <a:ext cx="2067124" cy="206712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74" y="1406326"/>
            <a:ext cx="2067124" cy="206712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5024104" y="302251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-0.0212   Speed  -0.0010</a:t>
            </a:r>
            <a:endParaRPr lang="en-US" altLang="zh-CN" sz="900" dirty="0"/>
          </a:p>
          <a:p>
            <a:r>
              <a:rPr lang="en-US" altLang="zh-CN" sz="900" dirty="0"/>
              <a:t>Throttle  0.0      Brake  0.8530</a:t>
            </a:r>
            <a:endParaRPr lang="en-US" altLang="zh-CN" sz="900" dirty="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8" t="8056" r="8281"/>
          <a:stretch>
            <a:fillRect/>
          </a:stretch>
        </p:blipFill>
        <p:spPr>
          <a:xfrm>
            <a:off x="1162050" y="590550"/>
            <a:ext cx="9969500" cy="2101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19" y="2656350"/>
            <a:ext cx="2907031" cy="21802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21" y="2656350"/>
            <a:ext cx="3021329" cy="22659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25" y="2656350"/>
            <a:ext cx="3025564" cy="2269173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2510" y="2585085"/>
            <a:ext cx="2127250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pic>
        <p:nvPicPr>
          <p:cNvPr id="68" name="图片 67" descr="bri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05" y="2631440"/>
            <a:ext cx="1318260" cy="112776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384675" y="795020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73065" y="2210435"/>
            <a:ext cx="1665605" cy="375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Neural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593965" y="2145665"/>
            <a:ext cx="1913890" cy="333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Behavioral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8525" y="4079240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35850" y="1743710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896110" y="3127375"/>
            <a:ext cx="1898015" cy="3594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Brain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999105" y="1828800"/>
            <a:ext cx="1560195" cy="257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896110" y="4805680"/>
            <a:ext cx="977900" cy="3873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610" y="1360170"/>
            <a:ext cx="1089660" cy="4318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39875" y="808355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5825" y="103505"/>
            <a:ext cx="977900" cy="387350"/>
          </a:xfrm>
          <a:prstGeom prst="rect">
            <a:avLst/>
          </a:prstGeom>
        </p:spPr>
      </p:pic>
      <p:cxnSp>
        <p:nvCxnSpPr>
          <p:cNvPr id="53" name="直接箭头连接符 52"/>
          <p:cNvCxnSpPr/>
          <p:nvPr/>
        </p:nvCxnSpPr>
        <p:spPr>
          <a:xfrm>
            <a:off x="7687945" y="4872355"/>
            <a:ext cx="1106170" cy="63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564255" y="264858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473065" y="3092450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049260" y="3000375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735570" y="838835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Perception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629650" y="2529205"/>
            <a:ext cx="1806575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7687945" y="1631950"/>
            <a:ext cx="1106170" cy="63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448560" y="3536315"/>
            <a:ext cx="5080" cy="89281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2453640" y="3079750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442335" y="2265680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629650" y="3206750"/>
            <a:ext cx="1805940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78f56e9c58dffd85a8f4fac3325fe4b_colormap_colormap"/>
          <p:cNvPicPr>
            <a:picLocks noChangeAspect="1"/>
          </p:cNvPicPr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>
            <a:off x="6560185" y="1389380"/>
            <a:ext cx="988060" cy="391795"/>
          </a:xfrm>
          <a:prstGeom prst="rect">
            <a:avLst/>
          </a:prstGeom>
        </p:spPr>
      </p:pic>
      <p:pic>
        <p:nvPicPr>
          <p:cNvPr id="25" name="图片 24" descr="a1e43c4ced9b4d5ae9f5d936849b38e_colormap_colormap"/>
          <p:cNvPicPr>
            <a:picLocks noChangeAspect="1"/>
          </p:cNvPicPr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 flipH="1">
            <a:off x="6672580" y="4429760"/>
            <a:ext cx="763270" cy="763270"/>
          </a:xfrm>
          <a:prstGeom prst="rect">
            <a:avLst/>
          </a:prstGeom>
        </p:spPr>
      </p:pic>
      <p:pic>
        <p:nvPicPr>
          <p:cNvPr id="26" name="图片 25" descr="a1e43c4ced9b4d5ae9f5d936849b38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8605" y="4445635"/>
            <a:ext cx="747395" cy="7473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8701405" y="2603500"/>
            <a:ext cx="977900" cy="387350"/>
          </a:xfrm>
          <a:prstGeom prst="rect">
            <a:avLst/>
          </a:prstGeom>
        </p:spPr>
      </p:pic>
      <p:pic>
        <p:nvPicPr>
          <p:cNvPr id="31" name="图片 30" descr="8c98cc4b269ca72151cd57589b995d2"/>
          <p:cNvPicPr>
            <a:picLocks noChangeAspect="1"/>
          </p:cNvPicPr>
          <p:nvPr/>
        </p:nvPicPr>
        <p:blipFill>
          <a:blip r:embed="rId7">
            <a:alphaModFix amt="54000"/>
          </a:blip>
          <a:stretch>
            <a:fillRect/>
          </a:stretch>
        </p:blipFill>
        <p:spPr>
          <a:xfrm>
            <a:off x="9987915" y="2585085"/>
            <a:ext cx="224790" cy="415290"/>
          </a:xfrm>
          <a:prstGeom prst="rect">
            <a:avLst/>
          </a:prstGeom>
        </p:spPr>
      </p:pic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6">
            <a:alphaModFix amt="54000"/>
          </a:blip>
          <a:stretch>
            <a:fillRect/>
          </a:stretch>
        </p:blipFill>
        <p:spPr>
          <a:xfrm>
            <a:off x="8884920" y="3294380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8">
            <a:alphaModFix amt="54000"/>
          </a:blip>
          <a:stretch>
            <a:fillRect/>
          </a:stretch>
        </p:blipFill>
        <p:spPr>
          <a:xfrm>
            <a:off x="9758045" y="3296920"/>
            <a:ext cx="568325" cy="440055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>
          <a:xfrm>
            <a:off x="5473065" y="354393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049260" y="348678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731645" y="1162685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2448560" y="2086610"/>
            <a:ext cx="1270" cy="1005840"/>
          </a:xfrm>
          <a:prstGeom prst="line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5" name="图片 144"/>
          <p:cNvPicPr>
            <a:picLocks noChangeAspect="1"/>
          </p:cNvPicPr>
          <p:nvPr/>
        </p:nvPicPr>
        <p:blipFill>
          <a:blip r:embed="rId9">
            <a:alphaModFix amt="22000"/>
          </a:blip>
          <a:stretch>
            <a:fillRect/>
          </a:stretch>
        </p:blipFill>
        <p:spPr>
          <a:xfrm>
            <a:off x="2694940" y="1332865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10">
            <a:alphaModFix amt="22000"/>
          </a:blip>
          <a:stretch>
            <a:fillRect/>
          </a:stretch>
        </p:blipFill>
        <p:spPr>
          <a:xfrm>
            <a:off x="1915160" y="1264285"/>
            <a:ext cx="653415" cy="527685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11">
            <a:alphaModFix amt="28000"/>
          </a:blip>
          <a:stretch>
            <a:fillRect/>
          </a:stretch>
        </p:blipFill>
        <p:spPr>
          <a:xfrm>
            <a:off x="2851785" y="1510665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2753360" y="1473835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7856855" y="398399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210" name="直接箭头连接符 209"/>
          <p:cNvCxnSpPr/>
          <p:nvPr/>
        </p:nvCxnSpPr>
        <p:spPr>
          <a:xfrm flipV="1">
            <a:off x="2453640" y="3539490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V="1">
            <a:off x="3269615" y="1619885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2" name="圆角矩形 211"/>
          <p:cNvSpPr/>
          <p:nvPr/>
        </p:nvSpPr>
        <p:spPr>
          <a:xfrm>
            <a:off x="5977890" y="262064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3" name="直接箭头连接符 212"/>
          <p:cNvCxnSpPr/>
          <p:nvPr/>
        </p:nvCxnSpPr>
        <p:spPr>
          <a:xfrm>
            <a:off x="5180965" y="4872990"/>
            <a:ext cx="1296670" cy="762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3269615" y="4876165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5180965" y="1624330"/>
            <a:ext cx="1296670" cy="7620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185920" y="116332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3209;p50"/>
          <p:cNvSpPr/>
          <p:nvPr/>
        </p:nvSpPr>
        <p:spPr>
          <a:xfrm>
            <a:off x="4185920" y="449326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>
                <a:lumMod val="95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" name="直接连接符 1"/>
          <p:cNvCxnSpPr/>
          <p:nvPr/>
        </p:nvCxnSpPr>
        <p:spPr>
          <a:xfrm>
            <a:off x="10125075" y="1607820"/>
            <a:ext cx="377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0500995" y="1603375"/>
            <a:ext cx="14605" cy="374713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251200" y="5343525"/>
            <a:ext cx="7259320" cy="12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731645" y="4573905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9507855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4559300" y="38519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下箭头 36"/>
          <p:cNvSpPr/>
          <p:nvPr/>
        </p:nvSpPr>
        <p:spPr>
          <a:xfrm>
            <a:off x="6983730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上下箭头 37"/>
          <p:cNvSpPr/>
          <p:nvPr/>
        </p:nvSpPr>
        <p:spPr>
          <a:xfrm>
            <a:off x="9507855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上下箭头 40"/>
          <p:cNvSpPr/>
          <p:nvPr/>
        </p:nvSpPr>
        <p:spPr>
          <a:xfrm>
            <a:off x="6983730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4559300" y="201549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226050" y="2874010"/>
            <a:ext cx="76200" cy="514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5351145" y="30949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>
            <p:custDataLst>
              <p:tags r:id="rId1"/>
            </p:custDataLst>
          </p:nvPr>
        </p:nvSpPr>
        <p:spPr>
          <a:xfrm>
            <a:off x="5043170" y="3624580"/>
            <a:ext cx="535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右箭头 54"/>
          <p:cNvSpPr/>
          <p:nvPr>
            <p:custDataLst>
              <p:tags r:id="rId2"/>
            </p:custDataLst>
          </p:nvPr>
        </p:nvSpPr>
        <p:spPr>
          <a:xfrm>
            <a:off x="8487410" y="3279775"/>
            <a:ext cx="135890" cy="1079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>
            <p:custDataLst>
              <p:tags r:id="rId3"/>
            </p:custDataLst>
          </p:nvPr>
        </p:nvSpPr>
        <p:spPr>
          <a:xfrm>
            <a:off x="8477885" y="276669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>
            <p:custDataLst>
              <p:tags r:id="rId4"/>
            </p:custDataLst>
          </p:nvPr>
        </p:nvSpPr>
        <p:spPr>
          <a:xfrm>
            <a:off x="9639935" y="3234690"/>
            <a:ext cx="417830" cy="285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1940" y="2690495"/>
            <a:ext cx="39624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7810" y="3157220"/>
            <a:ext cx="49911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9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8" name="右箭头 107"/>
          <p:cNvSpPr/>
          <p:nvPr/>
        </p:nvSpPr>
        <p:spPr>
          <a:xfrm>
            <a:off x="1885315" y="278257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右箭头 118"/>
          <p:cNvSpPr/>
          <p:nvPr/>
        </p:nvSpPr>
        <p:spPr>
          <a:xfrm>
            <a:off x="1889760" y="323342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>
            <p:custDataLst>
              <p:tags r:id="rId5"/>
            </p:custDataLst>
          </p:nvPr>
        </p:nvSpPr>
        <p:spPr>
          <a:xfrm>
            <a:off x="13352780" y="1146810"/>
            <a:ext cx="287655" cy="370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alpha val="1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ecision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etwork</a:t>
            </a:r>
            <a:endParaRPr lang="zh-CN" altLang="en-US" sz="900">
              <a:solidFill>
                <a:schemeClr val="tx1">
                  <a:alpha val="16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9710420" y="2684145"/>
            <a:ext cx="417830" cy="27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112010" y="19869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112010" y="2344420"/>
            <a:ext cx="2348865" cy="1628140"/>
          </a:xfrm>
          <a:prstGeom prst="roundRect">
            <a:avLst/>
          </a:prstGeom>
          <a:noFill/>
          <a:ln w="12700" cmpd="sng">
            <a:solidFill>
              <a:schemeClr val="accent6">
                <a:lumMod val="20000"/>
                <a:lumOff val="8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2206625" y="237680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534660" y="19742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2206625" y="3624580"/>
            <a:ext cx="1851660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8334375" y="2564765"/>
            <a:ext cx="76200" cy="97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/>
          <p:cNvSpPr txBox="1"/>
          <p:nvPr/>
        </p:nvSpPr>
        <p:spPr>
          <a:xfrm>
            <a:off x="7988300" y="1974215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Assessment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518150" y="2432685"/>
            <a:ext cx="2557780" cy="137731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OFC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2257425" y="2405380"/>
            <a:ext cx="2058035" cy="68897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257425" y="3189605"/>
            <a:ext cx="2070735" cy="71120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821940" y="265684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338830" y="265684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846830" y="264922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2825115" y="268859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838575" y="2682875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009900" y="3292475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2969260" y="3305810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671570" y="3289300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3626485" y="3305810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214370" y="282321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729990" y="28219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412490" y="344551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96185" y="2821940"/>
            <a:ext cx="317500" cy="19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335530" y="3292475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750820" y="344043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313430" y="268541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338070" y="3311525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3" name="右箭头 62"/>
          <p:cNvSpPr/>
          <p:nvPr>
            <p:custDataLst>
              <p:tags r:id="rId7"/>
            </p:custDataLst>
          </p:nvPr>
        </p:nvSpPr>
        <p:spPr>
          <a:xfrm>
            <a:off x="8129905" y="301942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4829175" y="2656840"/>
            <a:ext cx="76200" cy="9753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右箭头 189"/>
          <p:cNvSpPr/>
          <p:nvPr/>
        </p:nvSpPr>
        <p:spPr>
          <a:xfrm>
            <a:off x="4315460" y="3375025"/>
            <a:ext cx="466725" cy="755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右箭头 191"/>
          <p:cNvSpPr/>
          <p:nvPr/>
        </p:nvSpPr>
        <p:spPr>
          <a:xfrm>
            <a:off x="4315460" y="2795905"/>
            <a:ext cx="466725" cy="7556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右箭头 196"/>
          <p:cNvSpPr/>
          <p:nvPr/>
        </p:nvSpPr>
        <p:spPr>
          <a:xfrm>
            <a:off x="4940935" y="3088005"/>
            <a:ext cx="264160" cy="825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2501900" y="2821305"/>
            <a:ext cx="0" cy="46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8"/>
            </p:custDataLst>
          </p:nvPr>
        </p:nvSpPr>
        <p:spPr>
          <a:xfrm>
            <a:off x="951357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9"/>
            </p:custDataLst>
          </p:nvPr>
        </p:nvSpPr>
        <p:spPr>
          <a:xfrm>
            <a:off x="950404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10"/>
            </p:custDataLst>
          </p:nvPr>
        </p:nvSpPr>
        <p:spPr>
          <a:xfrm>
            <a:off x="8667115" y="2628265"/>
            <a:ext cx="791845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Action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Head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11"/>
            </p:custDataLst>
          </p:nvPr>
        </p:nvSpPr>
        <p:spPr>
          <a:xfrm>
            <a:off x="8667115" y="3189605"/>
            <a:ext cx="79248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Speed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Head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249170" y="3663315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54885" y="2625090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PECIAL_SOURCE" val="bdnull"/>
</p:tagLst>
</file>

<file path=ppt/tags/tag69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PECIAL_SOURCE" val="bdnull"/>
</p:tagLst>
</file>

<file path=ppt/tags/tag71.xml><?xml version="1.0" encoding="utf-8"?>
<p:tagLst xmlns:p="http://schemas.openxmlformats.org/presentationml/2006/main"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SPECIAL_SOURCE" val="bdnull"/>
</p:tagLst>
</file>

<file path=ppt/tags/tag85.xml><?xml version="1.0" encoding="utf-8"?>
<p:tagLst xmlns:p="http://schemas.openxmlformats.org/presentationml/2006/main">
  <p:tag name="COMMONDATA" val="eyJoZGlkIjoiM2IzMmE0ZjYzMTJhMTJkZGUyZWQxNGQ0YzBhN2IzOWYifQ=="/>
  <p:tag name="KSO_DOCER_TEMPLATE_OPEN_ONCE_MARK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Autofit/>
      </a:bodyPr>
      <a:lstStyle>
        <a:defPPr>
          <a:defRPr lang="zh-CN" altLang="en-US" sz="9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WPS 演示</Application>
  <PresentationFormat>宽屏</PresentationFormat>
  <Paragraphs>170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Times New Roman</vt:lpstr>
      <vt:lpstr>Cambria Math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王海东</cp:lastModifiedBy>
  <cp:revision>450</cp:revision>
  <dcterms:created xsi:type="dcterms:W3CDTF">2019-06-19T02:08:00Z</dcterms:created>
  <dcterms:modified xsi:type="dcterms:W3CDTF">2024-11-26T02:38:48Z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DFC93CC043034BEBB673E15CA407FB59_11</vt:lpwstr>
  </property>
</Properties>
</file>