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 userDrawn="1">
          <p15:clr>
            <a:srgbClr val="A4A3A4"/>
          </p15:clr>
        </p15:guide>
        <p15:guide id="2" pos="3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36" y="57"/>
      </p:cViewPr>
      <p:guideLst>
        <p:guide orient="horz" pos="2051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8.xml"/><Relationship Id="rId7" Type="http://schemas.openxmlformats.org/officeDocument/2006/relationships/image" Target="../media/image12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6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7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11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2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3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2548145" y="3150004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1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732447" y="2472691"/>
            <a:ext cx="2348865" cy="1562734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3" name="文本框 202"/>
          <p:cNvSpPr txBox="1"/>
          <p:nvPr/>
        </p:nvSpPr>
        <p:spPr>
          <a:xfrm>
            <a:off x="7327983" y="2550333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344422"/>
            <a:ext cx="2712402" cy="161656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52266" y="3367803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6454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778650" y="303366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2"/>
            </p:custDataLst>
          </p:nvPr>
        </p:nvSpPr>
        <p:spPr>
          <a:xfrm>
            <a:off x="935482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3"/>
            </p:custDataLst>
          </p:nvPr>
        </p:nvSpPr>
        <p:spPr>
          <a:xfrm>
            <a:off x="934529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4"/>
            </p:custDataLst>
          </p:nvPr>
        </p:nvSpPr>
        <p:spPr>
          <a:xfrm>
            <a:off x="8343265" y="262826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5"/>
            </p:custDataLst>
          </p:nvPr>
        </p:nvSpPr>
        <p:spPr>
          <a:xfrm>
            <a:off x="8343265" y="3189605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827145" y="40513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34241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Visual Info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571965" y="2339808"/>
            <a:ext cx="854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Speed Info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92262" y="3260183"/>
            <a:ext cx="1153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Navigation Info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146435" cy="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01025" y="2813685"/>
            <a:ext cx="6350" cy="565785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62" idx="1"/>
          </p:cNvCxnSpPr>
          <p:nvPr/>
        </p:nvCxnSpPr>
        <p:spPr>
          <a:xfrm>
            <a:off x="8199120" y="2813685"/>
            <a:ext cx="144145" cy="0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8205470" y="3379470"/>
            <a:ext cx="134781" cy="3175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648" y="2912852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583420" y="261097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583420" y="3146266"/>
            <a:ext cx="568325" cy="4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24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IzMmE0ZjYzMTJhMTJkZGUyZWQxNGQ0YzBhN2IzO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BEBEB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96</Words>
  <Application>Microsoft Office PowerPoint</Application>
  <PresentationFormat>宽屏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haidong wang</cp:lastModifiedBy>
  <cp:revision>319</cp:revision>
  <dcterms:created xsi:type="dcterms:W3CDTF">2019-06-19T02:08:00Z</dcterms:created>
  <dcterms:modified xsi:type="dcterms:W3CDTF">2024-10-26T01:09:45Z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DFC93CC043034BEBB673E15CA407FB59_11</vt:lpwstr>
  </property>
</Properties>
</file>