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8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3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2IzMmE0ZjYzMTJhMTJkZGUyZWQxNGQ0YzBhN2IzO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77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肖鹏飞</cp:lastModifiedBy>
  <cp:revision>262</cp:revision>
  <dcterms:created xsi:type="dcterms:W3CDTF">2019-06-19T02:08:00Z</dcterms:created>
  <dcterms:modified xsi:type="dcterms:W3CDTF">2024-10-11T08:31:45Z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