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37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08D"/>
    <a:srgbClr val="6096E6"/>
    <a:srgbClr val="FFFFFF"/>
    <a:srgbClr val="4672C4"/>
    <a:srgbClr val="DE8432"/>
    <a:srgbClr val="D9D9D9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957" autoAdjust="0"/>
  </p:normalViewPr>
  <p:slideViewPr>
    <p:cSldViewPr snapToGrid="0">
      <p:cViewPr varScale="1">
        <p:scale>
          <a:sx n="97" d="100"/>
          <a:sy n="97" d="100"/>
        </p:scale>
        <p:origin x="96" y="149"/>
      </p:cViewPr>
      <p:guideLst>
        <p:guide orient="horz" pos="2162"/>
        <p:guide pos="379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15.png"/><Relationship Id="rId7" Type="http://schemas.openxmlformats.org/officeDocument/2006/relationships/image" Target="../media/image1.emf"/><Relationship Id="rId12" Type="http://schemas.openxmlformats.org/officeDocument/2006/relationships/image" Target="../media/image8.png"/><Relationship Id="rId17" Type="http://schemas.openxmlformats.org/officeDocument/2006/relationships/image" Target="../media/image2.emf"/><Relationship Id="rId2" Type="http://schemas.openxmlformats.org/officeDocument/2006/relationships/tags" Target="../tags/tag63.xml"/><Relationship Id="rId16" Type="http://schemas.openxmlformats.org/officeDocument/2006/relationships/oleObject" Target="../embeddings/oleObject2.bin"/><Relationship Id="rId20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7.png"/><Relationship Id="rId10" Type="http://schemas.openxmlformats.org/officeDocument/2006/relationships/image" Target="../media/image6.png"/><Relationship Id="rId19" Type="http://schemas.openxmlformats.org/officeDocument/2006/relationships/image" Target="../media/image13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圆角矩形 173"/>
          <p:cNvSpPr/>
          <p:nvPr/>
        </p:nvSpPr>
        <p:spPr>
          <a:xfrm>
            <a:off x="6665660" y="97876"/>
            <a:ext cx="1882075" cy="1755054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圆角矩形 172"/>
          <p:cNvSpPr/>
          <p:nvPr/>
        </p:nvSpPr>
        <p:spPr>
          <a:xfrm>
            <a:off x="2450465" y="95336"/>
            <a:ext cx="2800415" cy="1762674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圆角矩形 171"/>
          <p:cNvSpPr/>
          <p:nvPr/>
        </p:nvSpPr>
        <p:spPr>
          <a:xfrm>
            <a:off x="5372735" y="5293530"/>
            <a:ext cx="3396045" cy="1128395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圆角矩形 170"/>
          <p:cNvSpPr/>
          <p:nvPr/>
        </p:nvSpPr>
        <p:spPr>
          <a:xfrm>
            <a:off x="2449829" y="4231175"/>
            <a:ext cx="3252153" cy="2191385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11455" y="811530"/>
            <a:ext cx="1615440" cy="5190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肘形连接符 98"/>
          <p:cNvCxnSpPr>
            <a:endCxn id="92" idx="1"/>
          </p:cNvCxnSpPr>
          <p:nvPr/>
        </p:nvCxnSpPr>
        <p:spPr>
          <a:xfrm>
            <a:off x="5716136" y="5545576"/>
            <a:ext cx="1493654" cy="258811"/>
          </a:xfrm>
          <a:prstGeom prst="bentConnector3">
            <a:avLst>
              <a:gd name="adj1" fmla="val 50000"/>
            </a:avLst>
          </a:prstGeom>
          <a:ln w="254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肘形连接符 96"/>
          <p:cNvCxnSpPr/>
          <p:nvPr/>
        </p:nvCxnSpPr>
        <p:spPr>
          <a:xfrm flipV="1">
            <a:off x="5705792" y="4391197"/>
            <a:ext cx="1397953" cy="559528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16839" y="6065520"/>
            <a:ext cx="180185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Video 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37755" y="1090176"/>
            <a:ext cx="12509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肘形连接符 27"/>
          <p:cNvCxnSpPr/>
          <p:nvPr/>
        </p:nvCxnSpPr>
        <p:spPr>
          <a:xfrm flipV="1">
            <a:off x="1825625" y="798711"/>
            <a:ext cx="843064" cy="781169"/>
          </a:xfrm>
          <a:prstGeom prst="bentConnector3">
            <a:avLst>
              <a:gd name="adj1" fmla="val 50000"/>
            </a:avLst>
          </a:prstGeom>
          <a:ln w="254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558135" y="5692908"/>
            <a:ext cx="1404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Our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Submodule</a:t>
            </a:r>
            <a:endParaRPr lang="en-US" altLang="zh-C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790224" y="4175930"/>
            <a:ext cx="4318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1492" y="5076625"/>
            <a:ext cx="1243965" cy="1294765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8252997" y="4381385"/>
            <a:ext cx="118427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Association Labels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" name="对象 91"/>
          <p:cNvGraphicFramePr/>
          <p:nvPr>
            <p:extLst>
              <p:ext uri="{D42A27DB-BD31-4B8C-83A1-F6EECF244321}">
                <p14:modId xmlns:p14="http://schemas.microsoft.com/office/powerpoint/2010/main" val="1249851455"/>
              </p:ext>
            </p:extLst>
          </p:nvPr>
        </p:nvGraphicFramePr>
        <p:xfrm>
          <a:off x="7209790" y="5355760"/>
          <a:ext cx="1112520" cy="89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" r:id="rId6" imgW="1183640" imgH="977265" progId="Visio.Drawing.15">
                  <p:embed/>
                </p:oleObj>
              </mc:Choice>
              <mc:Fallback>
                <p:oleObj r:id="rId6" imgW="1183640" imgH="977265" progId="Visio.Drawing.15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09790" y="5355760"/>
                        <a:ext cx="1112520" cy="89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本框 93"/>
          <p:cNvSpPr txBox="1"/>
          <p:nvPr/>
        </p:nvSpPr>
        <p:spPr>
          <a:xfrm>
            <a:off x="6156325" y="6146335"/>
            <a:ext cx="26828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(2.2) Our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Submodule</a:t>
            </a:r>
            <a:endParaRPr lang="en-US" altLang="zh-C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8322310" y="4391830"/>
            <a:ext cx="939800" cy="12700"/>
          </a:xfrm>
          <a:prstGeom prst="straightConnector1">
            <a:avLst/>
          </a:prstGeom>
          <a:ln w="31750">
            <a:prstDash val="sys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V="1">
            <a:off x="1826895" y="1903747"/>
            <a:ext cx="10411460" cy="254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8979243" y="5423004"/>
            <a:ext cx="588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</a:p>
        </p:txBody>
      </p:sp>
      <p:cxnSp>
        <p:nvCxnSpPr>
          <p:cNvPr id="103" name="直接箭头连接符 102"/>
          <p:cNvCxnSpPr/>
          <p:nvPr/>
        </p:nvCxnSpPr>
        <p:spPr>
          <a:xfrm flipV="1">
            <a:off x="3735705" y="5320200"/>
            <a:ext cx="765023" cy="11430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854200" y="1250315"/>
            <a:ext cx="3390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609395" y="784948"/>
            <a:ext cx="3187700" cy="995680"/>
            <a:chOff x="13725" y="2212"/>
            <a:chExt cx="5020" cy="1568"/>
          </a:xfrm>
        </p:grpSpPr>
        <p:sp>
          <p:nvSpPr>
            <p:cNvPr id="32" name="文本框 31"/>
            <p:cNvSpPr txBox="1"/>
            <p:nvPr/>
          </p:nvSpPr>
          <p:spPr>
            <a:xfrm>
              <a:off x="17155" y="3157"/>
              <a:ext cx="159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Trajectories</a:t>
              </a:r>
              <a:r>
                <a:rPr lang="en-US" altLang="zh-CN" sz="1200" dirty="0"/>
                <a:t> </a:t>
              </a:r>
              <a:endParaRPr lang="zh-CN" altLang="en-US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13725" y="2212"/>
              <a:ext cx="915" cy="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Loss 2</a:t>
              </a:r>
              <a:endParaRPr lang="en-US" altLang="zh-CN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3976" y="3055"/>
              <a:ext cx="3035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Association Labels in MOT Benchmark Datasets </a:t>
              </a:r>
              <a:endPara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565120" y="1132040"/>
            <a:ext cx="13227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Offline Detection Module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420" y="3856990"/>
            <a:ext cx="1414145" cy="16186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515" y="899160"/>
            <a:ext cx="1414145" cy="1619250"/>
          </a:xfrm>
          <a:prstGeom prst="rect">
            <a:avLst/>
          </a:prstGeom>
        </p:spPr>
      </p:pic>
      <p:cxnSp>
        <p:nvCxnSpPr>
          <p:cNvPr id="21" name="肘形连接符 20"/>
          <p:cNvCxnSpPr/>
          <p:nvPr/>
        </p:nvCxnSpPr>
        <p:spPr>
          <a:xfrm>
            <a:off x="1825625" y="4497240"/>
            <a:ext cx="922495" cy="815847"/>
          </a:xfrm>
          <a:prstGeom prst="bentConnector3">
            <a:avLst>
              <a:gd name="adj1" fmla="val 50000"/>
            </a:avLst>
          </a:prstGeom>
          <a:ln w="254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826895" y="4006181"/>
            <a:ext cx="10411460" cy="254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1834515" y="3029585"/>
            <a:ext cx="849630" cy="11430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558135" y="3340621"/>
            <a:ext cx="13227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Detection Module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3735705" y="791726"/>
            <a:ext cx="1600900" cy="8256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854200" y="2722880"/>
            <a:ext cx="3390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cxnSp>
        <p:nvCxnSpPr>
          <p:cNvPr id="67" name="直接箭头连接符 66"/>
          <p:cNvCxnSpPr/>
          <p:nvPr/>
        </p:nvCxnSpPr>
        <p:spPr>
          <a:xfrm flipV="1">
            <a:off x="3735705" y="3006725"/>
            <a:ext cx="1510665" cy="8890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5348550" y="122006"/>
            <a:ext cx="1125220" cy="1694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44435" y="216621"/>
            <a:ext cx="200025" cy="60960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44435" y="1072051"/>
            <a:ext cx="200025" cy="609600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3040" y="226146"/>
            <a:ext cx="190500" cy="60007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3040" y="1072051"/>
            <a:ext cx="190500" cy="600075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68310" y="215986"/>
            <a:ext cx="193040" cy="61023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3420" y="215986"/>
            <a:ext cx="210820" cy="610235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59420" y="1075226"/>
            <a:ext cx="201930" cy="606425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13420" y="1072051"/>
            <a:ext cx="212090" cy="599440"/>
          </a:xfrm>
          <a:prstGeom prst="rect">
            <a:avLst/>
          </a:prstGeom>
        </p:spPr>
      </p:pic>
      <p:cxnSp>
        <p:nvCxnSpPr>
          <p:cNvPr id="106" name="直接箭头连接符 105"/>
          <p:cNvCxnSpPr/>
          <p:nvPr/>
        </p:nvCxnSpPr>
        <p:spPr>
          <a:xfrm flipV="1">
            <a:off x="6543675" y="795536"/>
            <a:ext cx="275590" cy="6350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6516938" y="3041016"/>
            <a:ext cx="1161482" cy="7130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对象 24"/>
          <p:cNvGraphicFramePr/>
          <p:nvPr/>
        </p:nvGraphicFramePr>
        <p:xfrm>
          <a:off x="7557135" y="357505"/>
          <a:ext cx="990600" cy="80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" name="Visio" r:id="rId16" imgW="1257300" imgH="1038225" progId="Visio.Drawing.15">
                  <p:embed/>
                </p:oleObj>
              </mc:Choice>
              <mc:Fallback>
                <p:oleObj name="Visio" r:id="rId16" imgW="1257300" imgH="1038225" progId="Visio.Drawing.15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557135" y="357505"/>
                        <a:ext cx="990600" cy="805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0" name="直接箭头连接符 109"/>
          <p:cNvCxnSpPr/>
          <p:nvPr/>
        </p:nvCxnSpPr>
        <p:spPr>
          <a:xfrm>
            <a:off x="7280275" y="795536"/>
            <a:ext cx="344170" cy="0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6596697" y="1074949"/>
            <a:ext cx="9639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立方体 111"/>
          <p:cNvSpPr/>
          <p:nvPr/>
        </p:nvSpPr>
        <p:spPr>
          <a:xfrm>
            <a:off x="6911975" y="478036"/>
            <a:ext cx="319405" cy="565785"/>
          </a:xfrm>
          <a:prstGeom prst="cub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/>
          <p:cNvSpPr txBox="1"/>
          <p:nvPr/>
        </p:nvSpPr>
        <p:spPr>
          <a:xfrm>
            <a:off x="216032" y="2561662"/>
            <a:ext cx="16616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Frame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1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6590" y="5530015"/>
            <a:ext cx="188834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Frame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t-n</a:t>
            </a:r>
            <a:endParaRPr lang="en-US" altLang="zh-CN" sz="1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 rot="5400000">
            <a:off x="852630" y="3114589"/>
            <a:ext cx="5697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cxnSp>
        <p:nvCxnSpPr>
          <p:cNvPr id="140" name="直接箭头连接符 139"/>
          <p:cNvCxnSpPr/>
          <p:nvPr/>
        </p:nvCxnSpPr>
        <p:spPr>
          <a:xfrm flipV="1">
            <a:off x="8979243" y="3027045"/>
            <a:ext cx="1585887" cy="13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1" name="图片 1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4185" y="2322830"/>
            <a:ext cx="1243965" cy="1294765"/>
          </a:xfrm>
          <a:prstGeom prst="rect">
            <a:avLst/>
          </a:prstGeom>
        </p:spPr>
      </p:pic>
      <p:pic>
        <p:nvPicPr>
          <p:cNvPr id="143" name="图片 1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7680" y="93626"/>
            <a:ext cx="1243965" cy="1294765"/>
          </a:xfrm>
          <a:prstGeom prst="rect">
            <a:avLst/>
          </a:prstGeom>
        </p:spPr>
      </p:pic>
      <p:sp>
        <p:nvSpPr>
          <p:cNvPr id="157" name="文本框 156"/>
          <p:cNvSpPr txBox="1"/>
          <p:nvPr/>
        </p:nvSpPr>
        <p:spPr>
          <a:xfrm>
            <a:off x="5625870" y="826770"/>
            <a:ext cx="56970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(t-n)</a:t>
            </a:r>
          </a:p>
        </p:txBody>
      </p:sp>
      <p:grpSp>
        <p:nvGrpSpPr>
          <p:cNvPr id="168" name="组合 167"/>
          <p:cNvGrpSpPr/>
          <p:nvPr/>
        </p:nvGrpSpPr>
        <p:grpSpPr>
          <a:xfrm>
            <a:off x="4576762" y="4489868"/>
            <a:ext cx="1125220" cy="1709420"/>
            <a:chOff x="6490" y="6760"/>
            <a:chExt cx="1772" cy="2692"/>
          </a:xfrm>
        </p:grpSpPr>
        <p:grpSp>
          <p:nvGrpSpPr>
            <p:cNvPr id="147" name="组合 146"/>
            <p:cNvGrpSpPr/>
            <p:nvPr/>
          </p:nvGrpSpPr>
          <p:grpSpPr>
            <a:xfrm>
              <a:off x="6490" y="6760"/>
              <a:ext cx="1772" cy="2668"/>
              <a:chOff x="8362" y="3344"/>
              <a:chExt cx="1772" cy="2668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8362" y="3344"/>
                <a:ext cx="1772" cy="2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9" name="图片 148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17" y="3578"/>
                <a:ext cx="320" cy="709"/>
              </a:xfrm>
              <a:prstGeom prst="rect">
                <a:avLst/>
              </a:prstGeom>
            </p:spPr>
          </p:pic>
          <p:pic>
            <p:nvPicPr>
              <p:cNvPr id="150" name="图片 149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17" y="5045"/>
                <a:ext cx="320" cy="709"/>
              </a:xfrm>
              <a:prstGeom prst="rect">
                <a:avLst/>
              </a:prstGeom>
            </p:spPr>
          </p:pic>
          <p:pic>
            <p:nvPicPr>
              <p:cNvPr id="151" name="图片 150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35" y="3570"/>
                <a:ext cx="322" cy="717"/>
              </a:xfrm>
              <a:prstGeom prst="rect">
                <a:avLst/>
              </a:prstGeom>
            </p:spPr>
          </p:pic>
          <p:pic>
            <p:nvPicPr>
              <p:cNvPr id="152" name="图片 151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35" y="5045"/>
                <a:ext cx="322" cy="717"/>
              </a:xfrm>
              <a:prstGeom prst="rect">
                <a:avLst/>
              </a:prstGeom>
            </p:spPr>
          </p:pic>
          <p:pic>
            <p:nvPicPr>
              <p:cNvPr id="153" name="图片 152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37" y="3570"/>
                <a:ext cx="304" cy="719"/>
              </a:xfrm>
              <a:prstGeom prst="rect">
                <a:avLst/>
              </a:prstGeom>
            </p:spPr>
          </p:pic>
          <p:pic>
            <p:nvPicPr>
              <p:cNvPr id="154" name="图片 153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37" y="5045"/>
                <a:ext cx="304" cy="719"/>
              </a:xfrm>
              <a:prstGeom prst="rect">
                <a:avLst/>
              </a:prstGeom>
            </p:spPr>
          </p:pic>
          <p:pic>
            <p:nvPicPr>
              <p:cNvPr id="155" name="图片 154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07" y="3578"/>
                <a:ext cx="331" cy="711"/>
              </a:xfrm>
              <a:prstGeom prst="rect">
                <a:avLst/>
              </a:prstGeom>
            </p:spPr>
          </p:pic>
          <p:pic>
            <p:nvPicPr>
              <p:cNvPr id="156" name="图片 155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07" y="5053"/>
                <a:ext cx="331" cy="711"/>
              </a:xfrm>
              <a:prstGeom prst="rect">
                <a:avLst/>
              </a:prstGeom>
            </p:spPr>
          </p:pic>
        </p:grpSp>
        <p:sp>
          <p:nvSpPr>
            <p:cNvPr id="159" name="文本框 158"/>
            <p:cNvSpPr txBox="1"/>
            <p:nvPr/>
          </p:nvSpPr>
          <p:spPr>
            <a:xfrm>
              <a:off x="6927" y="7677"/>
              <a:ext cx="897" cy="3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(t-n)</a:t>
              </a: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6938" y="9090"/>
              <a:ext cx="897" cy="3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(t)</a:t>
              </a:r>
            </a:p>
          </p:txBody>
        </p:sp>
      </p:grpSp>
      <p:sp>
        <p:nvSpPr>
          <p:cNvPr id="162" name="文本框 161"/>
          <p:cNvSpPr txBox="1"/>
          <p:nvPr/>
        </p:nvSpPr>
        <p:spPr>
          <a:xfrm>
            <a:off x="5627140" y="1606000"/>
            <a:ext cx="56970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</a:p>
        </p:txBody>
      </p:sp>
      <p:sp>
        <p:nvSpPr>
          <p:cNvPr id="176" name="矩形 175"/>
          <p:cNvSpPr/>
          <p:nvPr/>
        </p:nvSpPr>
        <p:spPr>
          <a:xfrm>
            <a:off x="7744168" y="2783043"/>
            <a:ext cx="1235075" cy="465143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7198360" y="4065440"/>
            <a:ext cx="1065530" cy="665480"/>
          </a:xfrm>
          <a:prstGeom prst="rect">
            <a:avLst/>
          </a:prstGeom>
          <a:solidFill>
            <a:srgbClr val="A8D08D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文本框 177"/>
          <p:cNvSpPr txBox="1"/>
          <p:nvPr/>
        </p:nvSpPr>
        <p:spPr>
          <a:xfrm>
            <a:off x="2449829" y="84923"/>
            <a:ext cx="673735" cy="27559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</a:p>
        </p:txBody>
      </p:sp>
      <p:sp>
        <p:nvSpPr>
          <p:cNvPr id="179" name="文本框 178"/>
          <p:cNvSpPr txBox="1"/>
          <p:nvPr/>
        </p:nvSpPr>
        <p:spPr>
          <a:xfrm>
            <a:off x="6671791" y="95336"/>
            <a:ext cx="683643" cy="27559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2</a:t>
            </a:r>
          </a:p>
        </p:txBody>
      </p:sp>
      <p:sp>
        <p:nvSpPr>
          <p:cNvPr id="180" name="文本框 179"/>
          <p:cNvSpPr txBox="1"/>
          <p:nvPr/>
        </p:nvSpPr>
        <p:spPr>
          <a:xfrm>
            <a:off x="2450465" y="4231175"/>
            <a:ext cx="920589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End-to-end</a:t>
            </a:r>
          </a:p>
        </p:txBody>
      </p:sp>
      <p:cxnSp>
        <p:nvCxnSpPr>
          <p:cNvPr id="124" name="直接箭头连接符 123"/>
          <p:cNvCxnSpPr/>
          <p:nvPr/>
        </p:nvCxnSpPr>
        <p:spPr>
          <a:xfrm>
            <a:off x="8227060" y="5959645"/>
            <a:ext cx="2397125" cy="0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4397374" y="6169691"/>
            <a:ext cx="162764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bject Representations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5318125" y="2030145"/>
            <a:ext cx="1125220" cy="1709420"/>
            <a:chOff x="6490" y="6760"/>
            <a:chExt cx="1772" cy="2692"/>
          </a:xfrm>
        </p:grpSpPr>
        <p:grpSp>
          <p:nvGrpSpPr>
            <p:cNvPr id="116" name="组合 115"/>
            <p:cNvGrpSpPr/>
            <p:nvPr/>
          </p:nvGrpSpPr>
          <p:grpSpPr>
            <a:xfrm>
              <a:off x="6490" y="6760"/>
              <a:ext cx="1772" cy="2668"/>
              <a:chOff x="8362" y="3344"/>
              <a:chExt cx="1772" cy="2668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8362" y="3344"/>
                <a:ext cx="1772" cy="2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0" name="图片 119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17" y="3578"/>
                <a:ext cx="320" cy="709"/>
              </a:xfrm>
              <a:prstGeom prst="rect">
                <a:avLst/>
              </a:prstGeom>
            </p:spPr>
          </p:pic>
          <p:pic>
            <p:nvPicPr>
              <p:cNvPr id="126" name="图片 125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17" y="5045"/>
                <a:ext cx="320" cy="709"/>
              </a:xfrm>
              <a:prstGeom prst="rect">
                <a:avLst/>
              </a:prstGeom>
            </p:spPr>
          </p:pic>
          <p:pic>
            <p:nvPicPr>
              <p:cNvPr id="139" name="图片 138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35" y="3570"/>
                <a:ext cx="322" cy="717"/>
              </a:xfrm>
              <a:prstGeom prst="rect">
                <a:avLst/>
              </a:prstGeom>
            </p:spPr>
          </p:pic>
          <p:pic>
            <p:nvPicPr>
              <p:cNvPr id="144" name="图片 143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35" y="5045"/>
                <a:ext cx="322" cy="717"/>
              </a:xfrm>
              <a:prstGeom prst="rect">
                <a:avLst/>
              </a:prstGeom>
            </p:spPr>
          </p:pic>
          <p:pic>
            <p:nvPicPr>
              <p:cNvPr id="163" name="图片 162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37" y="3570"/>
                <a:ext cx="304" cy="719"/>
              </a:xfrm>
              <a:prstGeom prst="rect">
                <a:avLst/>
              </a:prstGeom>
            </p:spPr>
          </p:pic>
          <p:pic>
            <p:nvPicPr>
              <p:cNvPr id="164" name="图片 163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37" y="5045"/>
                <a:ext cx="304" cy="719"/>
              </a:xfrm>
              <a:prstGeom prst="rect">
                <a:avLst/>
              </a:prstGeom>
            </p:spPr>
          </p:pic>
          <p:pic>
            <p:nvPicPr>
              <p:cNvPr id="169" name="图片 168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07" y="3578"/>
                <a:ext cx="331" cy="711"/>
              </a:xfrm>
              <a:prstGeom prst="rect">
                <a:avLst/>
              </a:prstGeom>
            </p:spPr>
          </p:pic>
          <p:pic>
            <p:nvPicPr>
              <p:cNvPr id="170" name="图片 169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07" y="5053"/>
                <a:ext cx="331" cy="711"/>
              </a:xfrm>
              <a:prstGeom prst="rect">
                <a:avLst/>
              </a:prstGeom>
            </p:spPr>
          </p:pic>
        </p:grpSp>
        <p:sp>
          <p:nvSpPr>
            <p:cNvPr id="117" name="文本框 116"/>
            <p:cNvSpPr txBox="1"/>
            <p:nvPr/>
          </p:nvSpPr>
          <p:spPr>
            <a:xfrm>
              <a:off x="6927" y="7677"/>
              <a:ext cx="897" cy="3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(t-n)</a:t>
              </a: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6938" y="9090"/>
              <a:ext cx="897" cy="3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(t)</a:t>
              </a:r>
            </a:p>
          </p:txBody>
        </p:sp>
      </p:grpSp>
      <p:sp>
        <p:nvSpPr>
          <p:cNvPr id="175" name="文本框 174"/>
          <p:cNvSpPr txBox="1"/>
          <p:nvPr/>
        </p:nvSpPr>
        <p:spPr>
          <a:xfrm>
            <a:off x="5112067" y="3690551"/>
            <a:ext cx="161969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bject Representations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687501" y="1359585"/>
            <a:ext cx="1582429" cy="1072704"/>
          </a:xfrm>
          <a:prstGeom prst="rect">
            <a:avLst/>
          </a:prstGeom>
        </p:spPr>
      </p:pic>
      <p:sp>
        <p:nvSpPr>
          <p:cNvPr id="133" name="流程图: 手动操作 132"/>
          <p:cNvSpPr/>
          <p:nvPr/>
        </p:nvSpPr>
        <p:spPr>
          <a:xfrm rot="16200000">
            <a:off x="2685437" y="5064208"/>
            <a:ext cx="757316" cy="530350"/>
          </a:xfrm>
          <a:prstGeom prst="flowChartManualOperation">
            <a:avLst/>
          </a:prstGeom>
          <a:solidFill>
            <a:srgbClr val="A8D0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341163" y="4118318"/>
            <a:ext cx="1078466" cy="948864"/>
          </a:xfrm>
          <a:prstGeom prst="rect">
            <a:avLst/>
          </a:prstGeom>
        </p:spPr>
      </p:pic>
      <p:cxnSp>
        <p:nvCxnSpPr>
          <p:cNvPr id="16" name="肘形连接符 15"/>
          <p:cNvCxnSpPr>
            <a:stCxn id="6" idx="2"/>
          </p:cNvCxnSpPr>
          <p:nvPr/>
        </p:nvCxnSpPr>
        <p:spPr>
          <a:xfrm rot="5400000">
            <a:off x="8777311" y="4596917"/>
            <a:ext cx="632821" cy="157335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图片 15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259356" y="357338"/>
            <a:ext cx="1078466" cy="948864"/>
          </a:xfrm>
          <a:prstGeom prst="rect">
            <a:avLst/>
          </a:prstGeom>
        </p:spPr>
      </p:pic>
      <p:cxnSp>
        <p:nvCxnSpPr>
          <p:cNvPr id="160" name="直接箭头连接符 159"/>
          <p:cNvCxnSpPr>
            <a:endCxn id="25" idx="3"/>
          </p:cNvCxnSpPr>
          <p:nvPr/>
        </p:nvCxnSpPr>
        <p:spPr>
          <a:xfrm flipH="1">
            <a:off x="8547735" y="758188"/>
            <a:ext cx="600050" cy="190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/>
          <p:nvPr/>
        </p:nvCxnSpPr>
        <p:spPr>
          <a:xfrm flipV="1">
            <a:off x="8475980" y="233132"/>
            <a:ext cx="2089150" cy="326331"/>
          </a:xfrm>
          <a:prstGeom prst="bentConnector3">
            <a:avLst>
              <a:gd name="adj1" fmla="val 2902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7683709" y="2758278"/>
            <a:ext cx="135599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Tricks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048814" y="4101611"/>
            <a:ext cx="13646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(2.1) Traditional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0764837" y="3616342"/>
            <a:ext cx="10096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Trajectories</a:t>
            </a:r>
            <a:r>
              <a:rPr lang="en-US" altLang="zh-CN" sz="1200" dirty="0"/>
              <a:t> </a:t>
            </a:r>
            <a:endParaRPr lang="zh-CN" altLang="en-US" dirty="0"/>
          </a:p>
        </p:txBody>
      </p:sp>
      <p:sp>
        <p:nvSpPr>
          <p:cNvPr id="121" name="文本框 120"/>
          <p:cNvSpPr txBox="1"/>
          <p:nvPr/>
        </p:nvSpPr>
        <p:spPr>
          <a:xfrm>
            <a:off x="10787445" y="4768923"/>
            <a:ext cx="10096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Trajectories</a:t>
            </a:r>
            <a:r>
              <a:rPr lang="en-US" altLang="zh-CN" sz="1200" dirty="0"/>
              <a:t> </a:t>
            </a:r>
            <a:endParaRPr lang="zh-CN" altLang="en-US" dirty="0"/>
          </a:p>
        </p:txBody>
      </p:sp>
      <p:sp>
        <p:nvSpPr>
          <p:cNvPr id="122" name="流程图: 手动操作 121"/>
          <p:cNvSpPr/>
          <p:nvPr/>
        </p:nvSpPr>
        <p:spPr>
          <a:xfrm rot="5400000">
            <a:off x="3211989" y="5112330"/>
            <a:ext cx="635869" cy="4041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8994"/>
              <a:gd name="connsiteY0" fmla="*/ 0 h 10000"/>
              <a:gd name="connsiteX1" fmla="*/ 8994 w 8994"/>
              <a:gd name="connsiteY1" fmla="*/ 2380 h 10000"/>
              <a:gd name="connsiteX2" fmla="*/ 8000 w 8994"/>
              <a:gd name="connsiteY2" fmla="*/ 10000 h 10000"/>
              <a:gd name="connsiteX3" fmla="*/ 2000 w 8994"/>
              <a:gd name="connsiteY3" fmla="*/ 10000 h 10000"/>
              <a:gd name="connsiteX4" fmla="*/ 0 w 8994"/>
              <a:gd name="connsiteY4" fmla="*/ 0 h 10000"/>
              <a:gd name="connsiteX0" fmla="*/ 0 w 9266"/>
              <a:gd name="connsiteY0" fmla="*/ 179 h 7620"/>
              <a:gd name="connsiteX1" fmla="*/ 9266 w 9266"/>
              <a:gd name="connsiteY1" fmla="*/ 0 h 7620"/>
              <a:gd name="connsiteX2" fmla="*/ 8161 w 9266"/>
              <a:gd name="connsiteY2" fmla="*/ 7620 h 7620"/>
              <a:gd name="connsiteX3" fmla="*/ 1490 w 9266"/>
              <a:gd name="connsiteY3" fmla="*/ 7620 h 7620"/>
              <a:gd name="connsiteX4" fmla="*/ 0 w 9266"/>
              <a:gd name="connsiteY4" fmla="*/ 179 h 7620"/>
              <a:gd name="connsiteX0" fmla="*/ 0 w 10038"/>
              <a:gd name="connsiteY0" fmla="*/ 0 h 10295"/>
              <a:gd name="connsiteX1" fmla="*/ 10038 w 10038"/>
              <a:gd name="connsiteY1" fmla="*/ 295 h 10295"/>
              <a:gd name="connsiteX2" fmla="*/ 8845 w 10038"/>
              <a:gd name="connsiteY2" fmla="*/ 10295 h 10295"/>
              <a:gd name="connsiteX3" fmla="*/ 1646 w 10038"/>
              <a:gd name="connsiteY3" fmla="*/ 10295 h 10295"/>
              <a:gd name="connsiteX4" fmla="*/ 0 w 10038"/>
              <a:gd name="connsiteY4" fmla="*/ 0 h 10295"/>
              <a:gd name="connsiteX0" fmla="*/ 0 w 10000"/>
              <a:gd name="connsiteY0" fmla="*/ 471 h 10000"/>
              <a:gd name="connsiteX1" fmla="*/ 10000 w 10000"/>
              <a:gd name="connsiteY1" fmla="*/ 0 h 10000"/>
              <a:gd name="connsiteX2" fmla="*/ 8807 w 10000"/>
              <a:gd name="connsiteY2" fmla="*/ 10000 h 10000"/>
              <a:gd name="connsiteX3" fmla="*/ 1608 w 10000"/>
              <a:gd name="connsiteY3" fmla="*/ 10000 h 10000"/>
              <a:gd name="connsiteX4" fmla="*/ 0 w 10000"/>
              <a:gd name="connsiteY4" fmla="*/ 471 h 10000"/>
              <a:gd name="connsiteX0" fmla="*/ 0 w 10075"/>
              <a:gd name="connsiteY0" fmla="*/ 0 h 10000"/>
              <a:gd name="connsiteX1" fmla="*/ 10075 w 10075"/>
              <a:gd name="connsiteY1" fmla="*/ 0 h 10000"/>
              <a:gd name="connsiteX2" fmla="*/ 8882 w 10075"/>
              <a:gd name="connsiteY2" fmla="*/ 10000 h 10000"/>
              <a:gd name="connsiteX3" fmla="*/ 1683 w 10075"/>
              <a:gd name="connsiteY3" fmla="*/ 10000 h 10000"/>
              <a:gd name="connsiteX4" fmla="*/ 0 w 100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5" h="10000">
                <a:moveTo>
                  <a:pt x="0" y="0"/>
                </a:moveTo>
                <a:lnTo>
                  <a:pt x="10075" y="0"/>
                </a:lnTo>
                <a:lnTo>
                  <a:pt x="8882" y="10000"/>
                </a:lnTo>
                <a:lnTo>
                  <a:pt x="1683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A8D0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流程图: 手动操作 127"/>
          <p:cNvSpPr/>
          <p:nvPr/>
        </p:nvSpPr>
        <p:spPr>
          <a:xfrm rot="16200000">
            <a:off x="2617226" y="2732031"/>
            <a:ext cx="757316" cy="530350"/>
          </a:xfrm>
          <a:prstGeom prst="flowChartManualOperation">
            <a:avLst/>
          </a:prstGeom>
          <a:solidFill>
            <a:srgbClr val="A8D0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流程图: 手动操作 121"/>
          <p:cNvSpPr/>
          <p:nvPr/>
        </p:nvSpPr>
        <p:spPr>
          <a:xfrm rot="5400000">
            <a:off x="3143778" y="2780153"/>
            <a:ext cx="635869" cy="4041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8994"/>
              <a:gd name="connsiteY0" fmla="*/ 0 h 10000"/>
              <a:gd name="connsiteX1" fmla="*/ 8994 w 8994"/>
              <a:gd name="connsiteY1" fmla="*/ 2380 h 10000"/>
              <a:gd name="connsiteX2" fmla="*/ 8000 w 8994"/>
              <a:gd name="connsiteY2" fmla="*/ 10000 h 10000"/>
              <a:gd name="connsiteX3" fmla="*/ 2000 w 8994"/>
              <a:gd name="connsiteY3" fmla="*/ 10000 h 10000"/>
              <a:gd name="connsiteX4" fmla="*/ 0 w 8994"/>
              <a:gd name="connsiteY4" fmla="*/ 0 h 10000"/>
              <a:gd name="connsiteX0" fmla="*/ 0 w 9266"/>
              <a:gd name="connsiteY0" fmla="*/ 179 h 7620"/>
              <a:gd name="connsiteX1" fmla="*/ 9266 w 9266"/>
              <a:gd name="connsiteY1" fmla="*/ 0 h 7620"/>
              <a:gd name="connsiteX2" fmla="*/ 8161 w 9266"/>
              <a:gd name="connsiteY2" fmla="*/ 7620 h 7620"/>
              <a:gd name="connsiteX3" fmla="*/ 1490 w 9266"/>
              <a:gd name="connsiteY3" fmla="*/ 7620 h 7620"/>
              <a:gd name="connsiteX4" fmla="*/ 0 w 9266"/>
              <a:gd name="connsiteY4" fmla="*/ 179 h 7620"/>
              <a:gd name="connsiteX0" fmla="*/ 0 w 10038"/>
              <a:gd name="connsiteY0" fmla="*/ 0 h 10295"/>
              <a:gd name="connsiteX1" fmla="*/ 10038 w 10038"/>
              <a:gd name="connsiteY1" fmla="*/ 295 h 10295"/>
              <a:gd name="connsiteX2" fmla="*/ 8845 w 10038"/>
              <a:gd name="connsiteY2" fmla="*/ 10295 h 10295"/>
              <a:gd name="connsiteX3" fmla="*/ 1646 w 10038"/>
              <a:gd name="connsiteY3" fmla="*/ 10295 h 10295"/>
              <a:gd name="connsiteX4" fmla="*/ 0 w 10038"/>
              <a:gd name="connsiteY4" fmla="*/ 0 h 10295"/>
              <a:gd name="connsiteX0" fmla="*/ 0 w 10000"/>
              <a:gd name="connsiteY0" fmla="*/ 471 h 10000"/>
              <a:gd name="connsiteX1" fmla="*/ 10000 w 10000"/>
              <a:gd name="connsiteY1" fmla="*/ 0 h 10000"/>
              <a:gd name="connsiteX2" fmla="*/ 8807 w 10000"/>
              <a:gd name="connsiteY2" fmla="*/ 10000 h 10000"/>
              <a:gd name="connsiteX3" fmla="*/ 1608 w 10000"/>
              <a:gd name="connsiteY3" fmla="*/ 10000 h 10000"/>
              <a:gd name="connsiteX4" fmla="*/ 0 w 10000"/>
              <a:gd name="connsiteY4" fmla="*/ 471 h 10000"/>
              <a:gd name="connsiteX0" fmla="*/ 0 w 10075"/>
              <a:gd name="connsiteY0" fmla="*/ 0 h 10000"/>
              <a:gd name="connsiteX1" fmla="*/ 10075 w 10075"/>
              <a:gd name="connsiteY1" fmla="*/ 0 h 10000"/>
              <a:gd name="connsiteX2" fmla="*/ 8882 w 10075"/>
              <a:gd name="connsiteY2" fmla="*/ 10000 h 10000"/>
              <a:gd name="connsiteX3" fmla="*/ 1683 w 10075"/>
              <a:gd name="connsiteY3" fmla="*/ 10000 h 10000"/>
              <a:gd name="connsiteX4" fmla="*/ 0 w 100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5" h="10000">
                <a:moveTo>
                  <a:pt x="0" y="0"/>
                </a:moveTo>
                <a:lnTo>
                  <a:pt x="10075" y="0"/>
                </a:lnTo>
                <a:lnTo>
                  <a:pt x="8882" y="10000"/>
                </a:lnTo>
                <a:lnTo>
                  <a:pt x="1683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A8D0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流程图: 手动操作 145"/>
          <p:cNvSpPr/>
          <p:nvPr/>
        </p:nvSpPr>
        <p:spPr>
          <a:xfrm rot="16200000">
            <a:off x="2607844" y="522408"/>
            <a:ext cx="757316" cy="530350"/>
          </a:xfrm>
          <a:prstGeom prst="flowChartManualOperation">
            <a:avLst/>
          </a:prstGeom>
          <a:solidFill>
            <a:srgbClr val="A8D0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流程图: 手动操作 121"/>
          <p:cNvSpPr/>
          <p:nvPr/>
        </p:nvSpPr>
        <p:spPr>
          <a:xfrm rot="5400000">
            <a:off x="3134396" y="570530"/>
            <a:ext cx="635869" cy="4041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8994"/>
              <a:gd name="connsiteY0" fmla="*/ 0 h 10000"/>
              <a:gd name="connsiteX1" fmla="*/ 8994 w 8994"/>
              <a:gd name="connsiteY1" fmla="*/ 2380 h 10000"/>
              <a:gd name="connsiteX2" fmla="*/ 8000 w 8994"/>
              <a:gd name="connsiteY2" fmla="*/ 10000 h 10000"/>
              <a:gd name="connsiteX3" fmla="*/ 2000 w 8994"/>
              <a:gd name="connsiteY3" fmla="*/ 10000 h 10000"/>
              <a:gd name="connsiteX4" fmla="*/ 0 w 8994"/>
              <a:gd name="connsiteY4" fmla="*/ 0 h 10000"/>
              <a:gd name="connsiteX0" fmla="*/ 0 w 9266"/>
              <a:gd name="connsiteY0" fmla="*/ 179 h 7620"/>
              <a:gd name="connsiteX1" fmla="*/ 9266 w 9266"/>
              <a:gd name="connsiteY1" fmla="*/ 0 h 7620"/>
              <a:gd name="connsiteX2" fmla="*/ 8161 w 9266"/>
              <a:gd name="connsiteY2" fmla="*/ 7620 h 7620"/>
              <a:gd name="connsiteX3" fmla="*/ 1490 w 9266"/>
              <a:gd name="connsiteY3" fmla="*/ 7620 h 7620"/>
              <a:gd name="connsiteX4" fmla="*/ 0 w 9266"/>
              <a:gd name="connsiteY4" fmla="*/ 179 h 7620"/>
              <a:gd name="connsiteX0" fmla="*/ 0 w 10038"/>
              <a:gd name="connsiteY0" fmla="*/ 0 h 10295"/>
              <a:gd name="connsiteX1" fmla="*/ 10038 w 10038"/>
              <a:gd name="connsiteY1" fmla="*/ 295 h 10295"/>
              <a:gd name="connsiteX2" fmla="*/ 8845 w 10038"/>
              <a:gd name="connsiteY2" fmla="*/ 10295 h 10295"/>
              <a:gd name="connsiteX3" fmla="*/ 1646 w 10038"/>
              <a:gd name="connsiteY3" fmla="*/ 10295 h 10295"/>
              <a:gd name="connsiteX4" fmla="*/ 0 w 10038"/>
              <a:gd name="connsiteY4" fmla="*/ 0 h 10295"/>
              <a:gd name="connsiteX0" fmla="*/ 0 w 10000"/>
              <a:gd name="connsiteY0" fmla="*/ 471 h 10000"/>
              <a:gd name="connsiteX1" fmla="*/ 10000 w 10000"/>
              <a:gd name="connsiteY1" fmla="*/ 0 h 10000"/>
              <a:gd name="connsiteX2" fmla="*/ 8807 w 10000"/>
              <a:gd name="connsiteY2" fmla="*/ 10000 h 10000"/>
              <a:gd name="connsiteX3" fmla="*/ 1608 w 10000"/>
              <a:gd name="connsiteY3" fmla="*/ 10000 h 10000"/>
              <a:gd name="connsiteX4" fmla="*/ 0 w 10000"/>
              <a:gd name="connsiteY4" fmla="*/ 471 h 10000"/>
              <a:gd name="connsiteX0" fmla="*/ 0 w 10075"/>
              <a:gd name="connsiteY0" fmla="*/ 0 h 10000"/>
              <a:gd name="connsiteX1" fmla="*/ 10075 w 10075"/>
              <a:gd name="connsiteY1" fmla="*/ 0 h 10000"/>
              <a:gd name="connsiteX2" fmla="*/ 8882 w 10075"/>
              <a:gd name="connsiteY2" fmla="*/ 10000 h 10000"/>
              <a:gd name="connsiteX3" fmla="*/ 1683 w 10075"/>
              <a:gd name="connsiteY3" fmla="*/ 10000 h 10000"/>
              <a:gd name="connsiteX4" fmla="*/ 0 w 100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5" h="10000">
                <a:moveTo>
                  <a:pt x="0" y="0"/>
                </a:moveTo>
                <a:lnTo>
                  <a:pt x="10075" y="0"/>
                </a:lnTo>
                <a:lnTo>
                  <a:pt x="8882" y="10000"/>
                </a:lnTo>
                <a:lnTo>
                  <a:pt x="1683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A8D0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4479903" y="1046123"/>
            <a:ext cx="58102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1</a:t>
            </a:r>
            <a:endParaRPr lang="en-US" altLang="zh-CN" sz="11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 flipH="1">
            <a:off x="3731987" y="975590"/>
            <a:ext cx="780686" cy="328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>
            <a:off x="3725571" y="2811779"/>
            <a:ext cx="775157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4494854" y="963055"/>
            <a:ext cx="491" cy="421968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4488823" y="2430544"/>
            <a:ext cx="0" cy="39314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4456920" y="2489319"/>
            <a:ext cx="58102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1</a:t>
            </a:r>
            <a:endParaRPr lang="en-US" altLang="zh-CN" sz="11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97</Words>
  <Application>Microsoft Office PowerPoint</Application>
  <PresentationFormat>宽屏</PresentationFormat>
  <Paragraphs>35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Microsoft Visio 绘图</vt:lpstr>
      <vt:lpstr>Visio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Windows User</cp:lastModifiedBy>
  <cp:revision>301</cp:revision>
  <dcterms:created xsi:type="dcterms:W3CDTF">2019-06-19T02:08:00Z</dcterms:created>
  <dcterms:modified xsi:type="dcterms:W3CDTF">2022-01-30T09:12:07Z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3CBDF8004A9D48019D88E3C6DAC46EF5</vt:lpwstr>
  </property>
</Properties>
</file>