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7"/>
  </p:notesMasterIdLst>
  <p:sldIdLst>
    <p:sldId id="256" r:id="rId2"/>
    <p:sldId id="264" r:id="rId3"/>
    <p:sldId id="257" r:id="rId4"/>
    <p:sldId id="258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4"/>
    <p:restoredTop sz="83121"/>
  </p:normalViewPr>
  <p:slideViewPr>
    <p:cSldViewPr snapToGrid="0" snapToObjects="1">
      <p:cViewPr varScale="1">
        <p:scale>
          <a:sx n="87" d="100"/>
          <a:sy n="87" d="100"/>
        </p:scale>
        <p:origin x="216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D9B66-6DA3-024F-A123-D2C7840335EB}" type="datetimeFigureOut">
              <a:rPr lang="en-US" smtClean="0"/>
              <a:t>10/8/17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24F9A-3352-3A48-8668-056A9B48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1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are the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24F9A-3352-3A48-8668-056A9B48CE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5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took a little product research to realize that parents of SN children are tremendously hard working even if they never show it. </a:t>
            </a:r>
            <a:endParaRPr lang="en-US" baseline="0" dirty="0" smtClean="0"/>
          </a:p>
          <a:p>
            <a:r>
              <a:rPr lang="en-US" baseline="0" dirty="0" smtClean="0"/>
              <a:t>- Constant attempt to find all the events scheduled</a:t>
            </a:r>
          </a:p>
          <a:p>
            <a:r>
              <a:rPr lang="en-US" baseline="0" dirty="0" smtClean="0"/>
              <a:t>- More time trying to remember what is has happened, what is happening and what is going to happen through out your child's 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24F9A-3352-3A48-8668-056A9B48C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9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r>
              <a:rPr lang="en-US" baseline="0" dirty="0" smtClean="0"/>
              <a:t> to realize that the target customers are the people that are involved in the </a:t>
            </a:r>
            <a:r>
              <a:rPr lang="en-US" baseline="0" dirty="0" smtClean="0"/>
              <a:t>child’s </a:t>
            </a:r>
            <a:r>
              <a:rPr lang="en-US" baseline="0" dirty="0" smtClean="0"/>
              <a:t>life. We call these people the community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 app was meant to help all members of the community</a:t>
            </a:r>
          </a:p>
          <a:p>
            <a:r>
              <a:rPr lang="en-US" baseline="0" dirty="0" smtClean="0"/>
              <a:t>- avoid overlapping planning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24F9A-3352-3A48-8668-056A9B48CE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goal with this product was to create a platform for all member of a community to interacts.</a:t>
            </a:r>
          </a:p>
          <a:p>
            <a:r>
              <a:rPr lang="en-US" baseline="0" dirty="0" smtClean="0"/>
              <a:t>It is important that the app is able to store and find vital information under one roof, </a:t>
            </a:r>
            <a:endParaRPr lang="en-US" baseline="0" dirty="0" smtClean="0"/>
          </a:p>
          <a:p>
            <a:r>
              <a:rPr lang="en-US" baseline="0" dirty="0" smtClean="0"/>
              <a:t>hence </a:t>
            </a:r>
            <a:r>
              <a:rPr lang="en-US" baseline="0" dirty="0" smtClean="0"/>
              <a:t>facilitating the planning for parents and community members.</a:t>
            </a:r>
          </a:p>
          <a:p>
            <a:r>
              <a:rPr lang="en-US" baseline="0" dirty="0" smtClean="0"/>
              <a:t>Last but not least, we hope to provide a constant synchronization of </a:t>
            </a:r>
            <a:endParaRPr lang="en-US" baseline="0" dirty="0" smtClean="0"/>
          </a:p>
          <a:p>
            <a:r>
              <a:rPr lang="en-US" baseline="0" dirty="0" smtClean="0"/>
              <a:t>information </a:t>
            </a:r>
            <a:r>
              <a:rPr lang="en-US" baseline="0" dirty="0" smtClean="0"/>
              <a:t>for all parties involved in the caring of the child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24F9A-3352-3A48-8668-056A9B48CE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24F9A-3352-3A48-8668-056A9B48CE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0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10/8/17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8C79C5D-2A6F-F04D-97DA-BEF2467B64E4}" type="datetimeFigureOut">
              <a:rPr lang="en-US" smtClean="0"/>
              <a:pPr/>
              <a:t>10/8/17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7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velapp.com/41f3f7d/screen/33266620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Special Needs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Meeseeks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175" y="5210175"/>
            <a:ext cx="16478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 by the </a:t>
            </a:r>
            <a:r>
              <a:rPr lang="en-US" dirty="0" smtClean="0"/>
              <a:t>Parents and community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“When you have a SN child, your child has more appointments than a White House secretary could probably manage”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Meyers , Seth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Events </a:t>
            </a:r>
            <a:r>
              <a:rPr lang="en-US" sz="2000" dirty="0" smtClean="0"/>
              <a:t>get mixed </a:t>
            </a:r>
            <a:r>
              <a:rPr lang="en-US" sz="2000" dirty="0" smtClean="0"/>
              <a:t>up</a:t>
            </a:r>
            <a:endParaRPr lang="en-US" sz="2000" dirty="0" smtClean="0"/>
          </a:p>
          <a:p>
            <a:r>
              <a:rPr lang="en-US" sz="2000" dirty="0" smtClean="0"/>
              <a:t>Constant feeling of </a:t>
            </a:r>
            <a:r>
              <a:rPr lang="en-US" sz="2000" dirty="0" smtClean="0"/>
              <a:t>not-knowing</a:t>
            </a:r>
          </a:p>
          <a:p>
            <a:r>
              <a:rPr lang="en-US" sz="2000" dirty="0" smtClean="0"/>
              <a:t>More time searching for information than comprehending it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87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The </a:t>
            </a:r>
            <a:r>
              <a:rPr lang="en-US" sz="2400" b="1" dirty="0" smtClean="0"/>
              <a:t>community*</a:t>
            </a:r>
            <a:r>
              <a:rPr lang="en-US" sz="2400" dirty="0" smtClean="0"/>
              <a:t> revolved around a child with special needs:</a:t>
            </a:r>
            <a:endParaRPr lang="en-US" sz="2400" dirty="0"/>
          </a:p>
          <a:p>
            <a:pPr marL="228600" lvl="1" indent="0">
              <a:spcBef>
                <a:spcPts val="0"/>
              </a:spcBef>
              <a:buClrTx/>
              <a:buFontTx/>
              <a:buNone/>
              <a:defRPr/>
            </a:pPr>
            <a:endParaRPr lang="en-US" sz="2200" dirty="0" smtClean="0"/>
          </a:p>
          <a:p>
            <a:pPr lvl="1">
              <a:spcBef>
                <a:spcPts val="0"/>
              </a:spcBef>
              <a:buClrTx/>
            </a:pPr>
            <a:r>
              <a:rPr lang="en-US" sz="2200" dirty="0" smtClean="0"/>
              <a:t>Parents </a:t>
            </a:r>
          </a:p>
          <a:p>
            <a:pPr lvl="1">
              <a:spcBef>
                <a:spcPts val="0"/>
              </a:spcBef>
              <a:buClrTx/>
            </a:pPr>
            <a:r>
              <a:rPr lang="en-US" sz="2200" dirty="0" smtClean="0"/>
              <a:t>Care-takers</a:t>
            </a:r>
          </a:p>
          <a:p>
            <a:pPr lvl="1">
              <a:spcBef>
                <a:spcPts val="0"/>
              </a:spcBef>
              <a:buClrTx/>
            </a:pPr>
            <a:r>
              <a:rPr lang="en-US" sz="2200" dirty="0" smtClean="0"/>
              <a:t>School </a:t>
            </a:r>
          </a:p>
          <a:p>
            <a:pPr lvl="1">
              <a:spcBef>
                <a:spcPts val="0"/>
              </a:spcBef>
              <a:buClrTx/>
            </a:pPr>
            <a:r>
              <a:rPr lang="en-US" sz="2200" dirty="0" smtClean="0"/>
              <a:t>Medical </a:t>
            </a:r>
            <a:r>
              <a:rPr lang="en-US" sz="2200" dirty="0" smtClean="0"/>
              <a:t>Officials</a:t>
            </a:r>
          </a:p>
          <a:p>
            <a:pPr lvl="1">
              <a:spcBef>
                <a:spcPts val="0"/>
              </a:spcBef>
              <a:buClrTx/>
            </a:pPr>
            <a:r>
              <a:rPr lang="en-US" sz="2200" dirty="0" smtClean="0"/>
              <a:t>Temporary (e.g. Baby-sitters, neighbors)</a:t>
            </a: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175" y="5210175"/>
            <a:ext cx="1647825" cy="1647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1136" y="6338170"/>
            <a:ext cx="7478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This could also include people whom are involved in the lives of SN kids on a regular basis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91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a platform that </a:t>
            </a:r>
            <a:r>
              <a:rPr lang="en-US" sz="2400" b="1" dirty="0" smtClean="0"/>
              <a:t>connects</a:t>
            </a:r>
            <a:r>
              <a:rPr lang="en-US" sz="2400" dirty="0" smtClean="0"/>
              <a:t> all community members </a:t>
            </a:r>
          </a:p>
          <a:p>
            <a:r>
              <a:rPr lang="en-US" sz="2400" b="1" dirty="0"/>
              <a:t>S</a:t>
            </a:r>
            <a:r>
              <a:rPr lang="en-US" sz="2400" b="1" dirty="0" smtClean="0"/>
              <a:t>tore</a:t>
            </a:r>
            <a:r>
              <a:rPr lang="en-US" sz="2400" dirty="0" smtClean="0"/>
              <a:t> and </a:t>
            </a:r>
            <a:r>
              <a:rPr lang="en-US" sz="2400" b="1" dirty="0" smtClean="0"/>
              <a:t>find</a:t>
            </a:r>
            <a:r>
              <a:rPr lang="en-US" sz="2400" dirty="0" smtClean="0"/>
              <a:t> information easily under one roof</a:t>
            </a:r>
          </a:p>
          <a:p>
            <a:r>
              <a:rPr lang="en-US" sz="2400" b="1" dirty="0" smtClean="0"/>
              <a:t>Facilitate</a:t>
            </a:r>
            <a:r>
              <a:rPr lang="en-US" sz="2400" dirty="0" smtClean="0"/>
              <a:t> planning for </a:t>
            </a:r>
            <a:r>
              <a:rPr lang="en-US" sz="2400" dirty="0" smtClean="0"/>
              <a:t>a </a:t>
            </a:r>
            <a:r>
              <a:rPr lang="en-US" sz="2400" dirty="0" smtClean="0"/>
              <a:t>child with special needs</a:t>
            </a:r>
            <a:endParaRPr lang="en-US" sz="2400" dirty="0"/>
          </a:p>
          <a:p>
            <a:r>
              <a:rPr lang="en-US" sz="2400" dirty="0"/>
              <a:t>Constant </a:t>
            </a:r>
            <a:r>
              <a:rPr lang="en-US" sz="2400" b="1" dirty="0"/>
              <a:t>synchronization</a:t>
            </a:r>
            <a:r>
              <a:rPr lang="en-US" sz="2400" dirty="0"/>
              <a:t> of </a:t>
            </a:r>
            <a:r>
              <a:rPr lang="en-US" sz="2400" dirty="0" smtClean="0"/>
              <a:t>information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175" y="5210175"/>
            <a:ext cx="16478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 envisioned an app with a simple, yet welcoming, interface that made navigation as simple as it had to be, for a difficult task.</a:t>
            </a:r>
            <a:endParaRPr lang="en-US" dirty="0"/>
          </a:p>
        </p:txBody>
      </p:sp>
      <p:pic>
        <p:nvPicPr>
          <p:cNvPr id="7" name="Picture Placeholder 6">
            <a:hlinkClick r:id="rId3"/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" r="6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61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751</TotalTime>
  <Words>337</Words>
  <Application>Microsoft Macintosh PowerPoint</Application>
  <PresentationFormat>Widescreen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Arial</vt:lpstr>
      <vt:lpstr>Parcel</vt:lpstr>
      <vt:lpstr>Special Needs</vt:lpstr>
      <vt:lpstr>Problems faced by the Parents and community Members</vt:lpstr>
      <vt:lpstr>Target customer</vt:lpstr>
      <vt:lpstr>Our Solution</vt:lpstr>
      <vt:lpstr>Concept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‘Special Needs’</dc:title>
  <dc:creator>Oliver Ryan</dc:creator>
  <cp:lastModifiedBy>Oliver Ryan</cp:lastModifiedBy>
  <cp:revision>29</cp:revision>
  <dcterms:created xsi:type="dcterms:W3CDTF">2017-10-07T10:29:10Z</dcterms:created>
  <dcterms:modified xsi:type="dcterms:W3CDTF">2017-10-08T08:38:31Z</dcterms:modified>
</cp:coreProperties>
</file>